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624F-B6F2-4656-AD5D-A94C654BB9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5D4A-AE79-4B67-BF27-0885B64F6F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B4E5A-6D37-4C70-90AD-4D513D0A151E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239F9-27CA-4A12-BE11-408868199844}" type="slidenum">
              <a:rPr lang="vi-VN" smtClean="0"/>
              <a:pPr/>
              <a:t>10</a:t>
            </a:fld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0A116-38C9-49CD-A584-B38DBC90843B}" type="slidenum">
              <a:rPr lang="vi-VN" smtClean="0"/>
              <a:pPr/>
              <a:t>11</a:t>
            </a:fld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AB07F-12FE-4491-9E31-43FD437CD9D7}" type="slidenum">
              <a:rPr lang="vi-VN" smtClean="0"/>
              <a:pPr/>
              <a:t>12</a:t>
            </a:fld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C5CA5-D9F6-4995-8E2B-0E86928E1CE8}" type="slidenum">
              <a:rPr lang="vi-VN" smtClean="0"/>
              <a:pPr/>
              <a:t>13</a:t>
            </a:fld>
            <a:endParaRPr lang="vi-V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EB73A-2E63-4E1F-B243-AFE05A7BCCFA}" type="slidenum">
              <a:rPr lang="vi-VN" smtClean="0"/>
              <a:pPr/>
              <a:t>14</a:t>
            </a:fld>
            <a:endParaRPr lang="vi-VN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E2C70-B912-44B9-ACB6-9899F1D2D37A}" type="slidenum">
              <a:rPr lang="vi-VN" smtClean="0"/>
              <a:pPr/>
              <a:t>15</a:t>
            </a:fld>
            <a:endParaRPr lang="vi-V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83108-52F5-48BC-A161-CB926B6E269A}" type="slidenum">
              <a:rPr lang="vi-VN" smtClean="0"/>
              <a:pPr/>
              <a:t>16</a:t>
            </a:fld>
            <a:endParaRPr lang="vi-V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81209-0E43-4E3E-9479-2813F30FCD44}" type="slidenum">
              <a:rPr lang="vi-VN" smtClean="0"/>
              <a:pPr/>
              <a:t>17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mở bài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1C049-874B-424C-BE86-F4C9B9FFE9D6}" type="slidenum">
              <a:rPr lang="vi-VN" smtClean="0"/>
              <a:pPr/>
              <a:t>2</a:t>
            </a:fld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0BDD5-093E-496C-8A4E-5500AFDFEF74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979D0-7207-434A-86ED-40F9DD3B1BD4}" type="slidenum">
              <a:rPr lang="vi-VN" smtClean="0"/>
              <a:pPr/>
              <a:t>4</a:t>
            </a:fld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8C3CD-7342-491D-B3D4-81C5A0EF7C3E}" type="slidenum">
              <a:rPr lang="vi-VN" smtClean="0"/>
              <a:pPr/>
              <a:t>5</a:t>
            </a:fld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B8B1A-3021-42FC-BFEC-B00B320759E9}" type="slidenum">
              <a:rPr lang="vi-VN" smtClean="0"/>
              <a:pPr/>
              <a:t>6</a:t>
            </a:fld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4E00F-58DE-47BC-8D0A-0A296A4A5590}" type="slidenum">
              <a:rPr lang="vi-VN" smtClean="0"/>
              <a:pPr/>
              <a:t>7</a:t>
            </a:fld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D4C33-710E-486A-8BE6-D1352FCAA7F0}" type="slidenum">
              <a:rPr lang="vi-VN" smtClean="0"/>
              <a:pPr/>
              <a:t>8</a:t>
            </a:fld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97765-5F54-4D40-82A8-284DDB0F25D5}" type="slidenum">
              <a:rPr lang="vi-VN" smtClean="0"/>
              <a:pPr/>
              <a:t>9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C467-F8F4-4923-A64C-2AF3F35F40A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66E4-DC40-4D2C-9332-95A5D83F0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slide" Target="slide13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audio" Target="file:///D:\Mai%20Hien\bai%2010.L7\JONHNY%20GUITAR.wav" TargetMode="External"/><Relationship Id="rId16" Type="http://schemas.openxmlformats.org/officeDocument/2006/relationships/image" Target="../media/image57.jpeg"/><Relationship Id="rId1" Type="http://schemas.openxmlformats.org/officeDocument/2006/relationships/tags" Target="../tags/tag14.xml"/><Relationship Id="rId6" Type="http://schemas.openxmlformats.org/officeDocument/2006/relationships/slide" Target="slide14.xml"/><Relationship Id="rId11" Type="http://schemas.openxmlformats.org/officeDocument/2006/relationships/image" Target="../media/image54.jpeg"/><Relationship Id="rId5" Type="http://schemas.openxmlformats.org/officeDocument/2006/relationships/image" Target="../media/image49.jpeg"/><Relationship Id="rId15" Type="http://schemas.openxmlformats.org/officeDocument/2006/relationships/image" Target="../media/image56.jpeg"/><Relationship Id="rId10" Type="http://schemas.openxmlformats.org/officeDocument/2006/relationships/image" Target="../media/image53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2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0.gif"/><Relationship Id="rId5" Type="http://schemas.openxmlformats.org/officeDocument/2006/relationships/image" Target="../media/image58.gif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9.jpeg"/><Relationship Id="rId5" Type="http://schemas.openxmlformats.org/officeDocument/2006/relationships/image" Target="../media/image10.gif"/><Relationship Id="rId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file:///D:\Mai%20Hien\bai%2010.L7\tambiet.MP3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45.png"/><Relationship Id="rId5" Type="http://schemas.openxmlformats.org/officeDocument/2006/relationships/image" Target="../media/image60.gif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slide" Target="slide13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3.xml"/><Relationship Id="rId11" Type="http://schemas.openxmlformats.org/officeDocument/2006/relationships/image" Target="../media/image10.gif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11" Type="http://schemas.openxmlformats.org/officeDocument/2006/relationships/image" Target="../media/image10.gif"/><Relationship Id="rId5" Type="http://schemas.openxmlformats.org/officeDocument/2006/relationships/image" Target="../media/image2.jpeg"/><Relationship Id="rId10" Type="http://schemas.openxmlformats.org/officeDocument/2006/relationships/image" Target="../media/image26.jpeg"/><Relationship Id="rId4" Type="http://schemas.openxmlformats.org/officeDocument/2006/relationships/slide" Target="slide13.xml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10.gif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gif"/><Relationship Id="rId5" Type="http://schemas.openxmlformats.org/officeDocument/2006/relationships/image" Target="../media/image2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11" Type="http://schemas.openxmlformats.org/officeDocument/2006/relationships/slide" Target="slide2.xml"/><Relationship Id="rId5" Type="http://schemas.openxmlformats.org/officeDocument/2006/relationships/image" Target="../media/image22.jpeg"/><Relationship Id="rId10" Type="http://schemas.openxmlformats.org/officeDocument/2006/relationships/image" Target="../media/image33.jpeg"/><Relationship Id="rId4" Type="http://schemas.openxmlformats.org/officeDocument/2006/relationships/slide" Target="slide13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3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28" descr="112"/>
          <p:cNvSpPr>
            <a:spLocks noChangeArrowheads="1" noChangeShapeType="1" noTextEdit="1"/>
          </p:cNvSpPr>
          <p:nvPr/>
        </p:nvSpPr>
        <p:spPr bwMode="auto">
          <a:xfrm>
            <a:off x="2071688" y="685800"/>
            <a:ext cx="6843712" cy="1871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TRÌNH BÀY BÌA SÁCH</a:t>
            </a:r>
            <a:endParaRPr lang="en-US" sz="3600" b="1" kern="10" spc="-36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819400" y="762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BÀI 11: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en-US" sz="3600" b="1" i="1">
                <a:solidFill>
                  <a:srgbClr val="D60093"/>
                </a:solidFill>
                <a:latin typeface="Times New Roman" pitchFamily="18" charset="0"/>
              </a:rPr>
              <a:t>VẼ TRANG TRÍ</a:t>
            </a:r>
          </a:p>
        </p:txBody>
      </p:sp>
      <p:pic>
        <p:nvPicPr>
          <p:cNvPr id="13" name="Picture 33" descr="5"/>
          <p:cNvPicPr>
            <a:picLocks noChangeAspect="1" noChangeArrowheads="1"/>
          </p:cNvPicPr>
          <p:nvPr/>
        </p:nvPicPr>
        <p:blipFill>
          <a:blip r:embed="rId4"/>
          <a:srcRect l="13075" r="15230"/>
          <a:stretch>
            <a:fillRect/>
          </a:stretch>
        </p:blipFill>
        <p:spPr bwMode="auto">
          <a:xfrm rot="-3227511">
            <a:off x="3475037" y="4238626"/>
            <a:ext cx="156686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1170">
            <a:off x="4681538" y="3430588"/>
            <a:ext cx="14351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5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81010">
            <a:off x="5978525" y="3576638"/>
            <a:ext cx="14081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6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841682">
            <a:off x="7148513" y="4457700"/>
            <a:ext cx="1403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5">
            <a:lum bright="-12000" contrast="12000"/>
          </a:blip>
          <a:srcRect l="39999" t="30000" r="40001" b="39333"/>
          <a:stretch>
            <a:fillRect/>
          </a:stretch>
        </p:blipFill>
        <p:spPr bwMode="auto">
          <a:xfrm>
            <a:off x="228600" y="4495800"/>
            <a:ext cx="1512888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 l="14000" t="35333" r="13000" b="46001"/>
          <a:stretch>
            <a:fillRect/>
          </a:stretch>
        </p:blipFill>
        <p:spPr bwMode="auto">
          <a:xfrm>
            <a:off x="3886200" y="3124200"/>
            <a:ext cx="4953000" cy="958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</a:blip>
          <a:srcRect l="3000" t="36667" b="44667"/>
          <a:stretch>
            <a:fillRect/>
          </a:stretch>
        </p:blipFill>
        <p:spPr bwMode="auto">
          <a:xfrm>
            <a:off x="3886200" y="4267200"/>
            <a:ext cx="5029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8">
            <a:lum bright="-6000" contrast="6000"/>
          </a:blip>
          <a:srcRect l="11000" t="35333" r="9000" b="42000"/>
          <a:stretch>
            <a:fillRect/>
          </a:stretch>
        </p:blipFill>
        <p:spPr bwMode="auto">
          <a:xfrm>
            <a:off x="3886200" y="5334000"/>
            <a:ext cx="50292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9">
            <a:lum bright="-12000" contrast="18000"/>
          </a:blip>
          <a:srcRect l="37000" t="27333" r="36000" b="32668"/>
          <a:stretch>
            <a:fillRect/>
          </a:stretch>
        </p:blipFill>
        <p:spPr bwMode="auto">
          <a:xfrm>
            <a:off x="1981200" y="4495800"/>
            <a:ext cx="1338263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10"/>
          <a:srcRect l="3000" t="31334" r="2000" b="40666"/>
          <a:stretch>
            <a:fillRect/>
          </a:stretch>
        </p:blipFill>
        <p:spPr bwMode="auto">
          <a:xfrm>
            <a:off x="3886200" y="762000"/>
            <a:ext cx="49530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11"/>
          <a:srcRect l="2000" t="37334" r="999" b="46666"/>
          <a:stretch>
            <a:fillRect/>
          </a:stretch>
        </p:blipFill>
        <p:spPr bwMode="auto">
          <a:xfrm>
            <a:off x="3886200" y="1905000"/>
            <a:ext cx="5029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0" y="16002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Arial" pitchFamily="34" charset="0"/>
              </a:rPr>
              <a:t>Một số mẫu biểu trưng của các Nhà xuất bản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0"/>
            <a:ext cx="6481762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II. CÁCH TRÌNH BÀY BÌA SÁCH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68313" y="1052513"/>
            <a:ext cx="395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Xác định loại sách.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3850" y="1930400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Tìm bố cục:                      phân mảng hình, mảng chữ</a:t>
            </a:r>
          </a:p>
        </p:txBody>
      </p:sp>
      <p:pic>
        <p:nvPicPr>
          <p:cNvPr id="15378" name="Picture 1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268413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14630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036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046663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23850" y="3429000"/>
            <a:ext cx="518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Tìm kiểu chữ, hình minh họa cho phù hợp nội dung.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95288" y="4830763"/>
            <a:ext cx="518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Tìm và vẽ màu cho phù hợp nội dung.</a:t>
            </a:r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6581775" y="1447800"/>
            <a:ext cx="2209800" cy="1320800"/>
          </a:xfrm>
          <a:custGeom>
            <a:avLst/>
            <a:gdLst>
              <a:gd name="T0" fmla="*/ 2147483647 w 1392"/>
              <a:gd name="T1" fmla="*/ 2147483647 h 832"/>
              <a:gd name="T2" fmla="*/ 2147483647 w 1392"/>
              <a:gd name="T3" fmla="*/ 0 h 832"/>
              <a:gd name="T4" fmla="*/ 2147483647 w 1392"/>
              <a:gd name="T5" fmla="*/ 2147483647 h 832"/>
              <a:gd name="T6" fmla="*/ 2147483647 w 1392"/>
              <a:gd name="T7" fmla="*/ 2147483647 h 832"/>
              <a:gd name="T8" fmla="*/ 2147483647 w 1392"/>
              <a:gd name="T9" fmla="*/ 2147483647 h 832"/>
              <a:gd name="T10" fmla="*/ 0 w 1392"/>
              <a:gd name="T11" fmla="*/ 2147483647 h 832"/>
              <a:gd name="T12" fmla="*/ 2147483647 w 1392"/>
              <a:gd name="T13" fmla="*/ 2147483647 h 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832"/>
              <a:gd name="T23" fmla="*/ 1392 w 1392"/>
              <a:gd name="T24" fmla="*/ 832 h 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832">
                <a:moveTo>
                  <a:pt x="432" y="8"/>
                </a:moveTo>
                <a:lnTo>
                  <a:pt x="432" y="0"/>
                </a:lnTo>
                <a:lnTo>
                  <a:pt x="1000" y="112"/>
                </a:lnTo>
                <a:lnTo>
                  <a:pt x="1392" y="632"/>
                </a:lnTo>
                <a:lnTo>
                  <a:pt x="1336" y="832"/>
                </a:lnTo>
                <a:lnTo>
                  <a:pt x="0" y="608"/>
                </a:lnTo>
                <a:lnTo>
                  <a:pt x="433" y="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6477000" y="5300663"/>
            <a:ext cx="288925" cy="4333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6765925" y="5529263"/>
            <a:ext cx="1366838" cy="144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477000" y="1328738"/>
            <a:ext cx="1584325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6081713" y="1233488"/>
            <a:ext cx="2684462" cy="4498975"/>
          </a:xfrm>
          <a:custGeom>
            <a:avLst/>
            <a:gdLst>
              <a:gd name="T0" fmla="*/ 0 w 1691"/>
              <a:gd name="T1" fmla="*/ 2147483647 h 2834"/>
              <a:gd name="T2" fmla="*/ 2147483647 w 1691"/>
              <a:gd name="T3" fmla="*/ 2147483647 h 2834"/>
              <a:gd name="T4" fmla="*/ 2147483647 w 1691"/>
              <a:gd name="T5" fmla="*/ 2147483647 h 2834"/>
              <a:gd name="T6" fmla="*/ 2147483647 w 1691"/>
              <a:gd name="T7" fmla="*/ 2147483647 h 2834"/>
              <a:gd name="T8" fmla="*/ 2147483647 w 1691"/>
              <a:gd name="T9" fmla="*/ 2147483647 h 2834"/>
              <a:gd name="T10" fmla="*/ 2147483647 w 1691"/>
              <a:gd name="T11" fmla="*/ 2147483647 h 2834"/>
              <a:gd name="T12" fmla="*/ 2147483647 w 1691"/>
              <a:gd name="T13" fmla="*/ 0 h 28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1"/>
              <a:gd name="T22" fmla="*/ 0 h 2834"/>
              <a:gd name="T23" fmla="*/ 1691 w 1691"/>
              <a:gd name="T24" fmla="*/ 2834 h 28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1" h="2834">
                <a:moveTo>
                  <a:pt x="0" y="2834"/>
                </a:moveTo>
                <a:lnTo>
                  <a:pt x="123" y="2487"/>
                </a:lnTo>
                <a:lnTo>
                  <a:pt x="1691" y="2783"/>
                </a:lnTo>
                <a:lnTo>
                  <a:pt x="1691" y="1735"/>
                </a:lnTo>
                <a:lnTo>
                  <a:pt x="1179" y="911"/>
                </a:lnTo>
                <a:lnTo>
                  <a:pt x="299" y="791"/>
                </a:lnTo>
                <a:lnTo>
                  <a:pt x="18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5651500" y="1196975"/>
            <a:ext cx="3214688" cy="4537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5638800" y="1211263"/>
            <a:ext cx="1087438" cy="1295400"/>
          </a:xfrm>
          <a:custGeom>
            <a:avLst/>
            <a:gdLst>
              <a:gd name="T0" fmla="*/ 0 w 685"/>
              <a:gd name="T1" fmla="*/ 2147483647 h 816"/>
              <a:gd name="T2" fmla="*/ 2147483647 w 685"/>
              <a:gd name="T3" fmla="*/ 2147483647 h 816"/>
              <a:gd name="T4" fmla="*/ 2147483647 w 685"/>
              <a:gd name="T5" fmla="*/ 2147483647 h 816"/>
              <a:gd name="T6" fmla="*/ 2147483647 w 685"/>
              <a:gd name="T7" fmla="*/ 2147483647 h 816"/>
              <a:gd name="T8" fmla="*/ 2147483647 w 685"/>
              <a:gd name="T9" fmla="*/ 2147483647 h 816"/>
              <a:gd name="T10" fmla="*/ 2147483647 w 685"/>
              <a:gd name="T11" fmla="*/ 2147483647 h 816"/>
              <a:gd name="T12" fmla="*/ 2147483647 w 685"/>
              <a:gd name="T13" fmla="*/ 2147483647 h 816"/>
              <a:gd name="T14" fmla="*/ 2147483647 w 685"/>
              <a:gd name="T15" fmla="*/ 2147483647 h 816"/>
              <a:gd name="T16" fmla="*/ 2147483647 w 685"/>
              <a:gd name="T17" fmla="*/ 2147483647 h 816"/>
              <a:gd name="T18" fmla="*/ 2147483647 w 685"/>
              <a:gd name="T19" fmla="*/ 2147483647 h 816"/>
              <a:gd name="T20" fmla="*/ 2147483647 w 685"/>
              <a:gd name="T21" fmla="*/ 2147483647 h 816"/>
              <a:gd name="T22" fmla="*/ 2147483647 w 685"/>
              <a:gd name="T23" fmla="*/ 2147483647 h 816"/>
              <a:gd name="T24" fmla="*/ 2147483647 w 685"/>
              <a:gd name="T25" fmla="*/ 2147483647 h 816"/>
              <a:gd name="T26" fmla="*/ 2147483647 w 685"/>
              <a:gd name="T27" fmla="*/ 2147483647 h 816"/>
              <a:gd name="T28" fmla="*/ 2147483647 w 685"/>
              <a:gd name="T29" fmla="*/ 2147483647 h 816"/>
              <a:gd name="T30" fmla="*/ 2147483647 w 685"/>
              <a:gd name="T31" fmla="*/ 2147483647 h 816"/>
              <a:gd name="T32" fmla="*/ 2147483647 w 685"/>
              <a:gd name="T33" fmla="*/ 0 h 8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5"/>
              <a:gd name="T52" fmla="*/ 0 h 816"/>
              <a:gd name="T53" fmla="*/ 685 w 685"/>
              <a:gd name="T54" fmla="*/ 816 h 8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5" h="816">
                <a:moveTo>
                  <a:pt x="0" y="816"/>
                </a:moveTo>
                <a:cubicBezTo>
                  <a:pt x="18" y="785"/>
                  <a:pt x="70" y="681"/>
                  <a:pt x="110" y="628"/>
                </a:cubicBezTo>
                <a:cubicBezTo>
                  <a:pt x="150" y="575"/>
                  <a:pt x="228" y="555"/>
                  <a:pt x="239" y="499"/>
                </a:cubicBezTo>
                <a:cubicBezTo>
                  <a:pt x="250" y="443"/>
                  <a:pt x="183" y="343"/>
                  <a:pt x="179" y="292"/>
                </a:cubicBezTo>
                <a:cubicBezTo>
                  <a:pt x="175" y="241"/>
                  <a:pt x="203" y="198"/>
                  <a:pt x="212" y="193"/>
                </a:cubicBezTo>
                <a:cubicBezTo>
                  <a:pt x="221" y="188"/>
                  <a:pt x="216" y="209"/>
                  <a:pt x="236" y="259"/>
                </a:cubicBezTo>
                <a:cubicBezTo>
                  <a:pt x="256" y="274"/>
                  <a:pt x="258" y="437"/>
                  <a:pt x="332" y="493"/>
                </a:cubicBezTo>
                <a:cubicBezTo>
                  <a:pt x="392" y="543"/>
                  <a:pt x="539" y="546"/>
                  <a:pt x="596" y="562"/>
                </a:cubicBezTo>
                <a:cubicBezTo>
                  <a:pt x="653" y="578"/>
                  <a:pt x="669" y="602"/>
                  <a:pt x="677" y="592"/>
                </a:cubicBezTo>
                <a:cubicBezTo>
                  <a:pt x="685" y="582"/>
                  <a:pt x="655" y="545"/>
                  <a:pt x="647" y="502"/>
                </a:cubicBezTo>
                <a:cubicBezTo>
                  <a:pt x="639" y="459"/>
                  <a:pt x="656" y="374"/>
                  <a:pt x="632" y="334"/>
                </a:cubicBezTo>
                <a:cubicBezTo>
                  <a:pt x="608" y="294"/>
                  <a:pt x="559" y="275"/>
                  <a:pt x="503" y="259"/>
                </a:cubicBezTo>
                <a:cubicBezTo>
                  <a:pt x="447" y="243"/>
                  <a:pt x="341" y="253"/>
                  <a:pt x="296" y="238"/>
                </a:cubicBezTo>
                <a:cubicBezTo>
                  <a:pt x="251" y="223"/>
                  <a:pt x="232" y="187"/>
                  <a:pt x="230" y="168"/>
                </a:cubicBezTo>
                <a:cubicBezTo>
                  <a:pt x="228" y="149"/>
                  <a:pt x="251" y="123"/>
                  <a:pt x="281" y="123"/>
                </a:cubicBezTo>
                <a:cubicBezTo>
                  <a:pt x="311" y="123"/>
                  <a:pt x="343" y="185"/>
                  <a:pt x="410" y="165"/>
                </a:cubicBezTo>
                <a:cubicBezTo>
                  <a:pt x="477" y="145"/>
                  <a:pt x="626" y="34"/>
                  <a:pt x="68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6537325" y="1343025"/>
            <a:ext cx="603250" cy="387350"/>
          </a:xfrm>
          <a:custGeom>
            <a:avLst/>
            <a:gdLst>
              <a:gd name="T0" fmla="*/ 2147483647 w 380"/>
              <a:gd name="T1" fmla="*/ 2147483647 h 244"/>
              <a:gd name="T2" fmla="*/ 2147483647 w 380"/>
              <a:gd name="T3" fmla="*/ 2147483647 h 244"/>
              <a:gd name="T4" fmla="*/ 2147483647 w 380"/>
              <a:gd name="T5" fmla="*/ 2147483647 h 244"/>
              <a:gd name="T6" fmla="*/ 2147483647 w 380"/>
              <a:gd name="T7" fmla="*/ 2147483647 h 244"/>
              <a:gd name="T8" fmla="*/ 2147483647 w 380"/>
              <a:gd name="T9" fmla="*/ 2147483647 h 244"/>
              <a:gd name="T10" fmla="*/ 2147483647 w 380"/>
              <a:gd name="T11" fmla="*/ 2147483647 h 244"/>
              <a:gd name="T12" fmla="*/ 2147483647 w 380"/>
              <a:gd name="T13" fmla="*/ 2147483647 h 244"/>
              <a:gd name="T14" fmla="*/ 0 w 380"/>
              <a:gd name="T15" fmla="*/ 2147483647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0"/>
              <a:gd name="T25" fmla="*/ 0 h 244"/>
              <a:gd name="T26" fmla="*/ 380 w 380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0" h="244">
                <a:moveTo>
                  <a:pt x="42" y="232"/>
                </a:moveTo>
                <a:cubicBezTo>
                  <a:pt x="78" y="230"/>
                  <a:pt x="207" y="244"/>
                  <a:pt x="258" y="217"/>
                </a:cubicBezTo>
                <a:cubicBezTo>
                  <a:pt x="311" y="190"/>
                  <a:pt x="329" y="105"/>
                  <a:pt x="348" y="70"/>
                </a:cubicBezTo>
                <a:cubicBezTo>
                  <a:pt x="367" y="35"/>
                  <a:pt x="370" y="18"/>
                  <a:pt x="369" y="10"/>
                </a:cubicBezTo>
                <a:cubicBezTo>
                  <a:pt x="365" y="0"/>
                  <a:pt x="380" y="16"/>
                  <a:pt x="342" y="19"/>
                </a:cubicBezTo>
                <a:cubicBezTo>
                  <a:pt x="304" y="22"/>
                  <a:pt x="189" y="6"/>
                  <a:pt x="141" y="28"/>
                </a:cubicBezTo>
                <a:cubicBezTo>
                  <a:pt x="93" y="50"/>
                  <a:pt x="77" y="125"/>
                  <a:pt x="54" y="154"/>
                </a:cubicBezTo>
                <a:cubicBezTo>
                  <a:pt x="31" y="183"/>
                  <a:pt x="11" y="192"/>
                  <a:pt x="0" y="2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6573838" y="1341438"/>
            <a:ext cx="576262" cy="360362"/>
          </a:xfrm>
          <a:custGeom>
            <a:avLst/>
            <a:gdLst>
              <a:gd name="T0" fmla="*/ 0 w 363"/>
              <a:gd name="T1" fmla="*/ 2147483647 h 227"/>
              <a:gd name="T2" fmla="*/ 2147483647 w 363"/>
              <a:gd name="T3" fmla="*/ 2147483647 h 227"/>
              <a:gd name="T4" fmla="*/ 2147483647 w 363"/>
              <a:gd name="T5" fmla="*/ 0 h 227"/>
              <a:gd name="T6" fmla="*/ 0 60000 65536"/>
              <a:gd name="T7" fmla="*/ 0 60000 65536"/>
              <a:gd name="T8" fmla="*/ 0 60000 65536"/>
              <a:gd name="T9" fmla="*/ 0 w 363"/>
              <a:gd name="T10" fmla="*/ 0 h 227"/>
              <a:gd name="T11" fmla="*/ 363 w 363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27">
                <a:moveTo>
                  <a:pt x="0" y="227"/>
                </a:moveTo>
                <a:cubicBezTo>
                  <a:pt x="33" y="211"/>
                  <a:pt x="142" y="169"/>
                  <a:pt x="202" y="131"/>
                </a:cubicBezTo>
                <a:cubicBezTo>
                  <a:pt x="262" y="93"/>
                  <a:pt x="330" y="27"/>
                  <a:pt x="36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5999163" y="1555750"/>
            <a:ext cx="7191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5638800" y="1211263"/>
            <a:ext cx="463550" cy="633412"/>
          </a:xfrm>
          <a:custGeom>
            <a:avLst/>
            <a:gdLst>
              <a:gd name="T0" fmla="*/ 2147483647 w 292"/>
              <a:gd name="T1" fmla="*/ 0 h 399"/>
              <a:gd name="T2" fmla="*/ 2147483647 w 292"/>
              <a:gd name="T3" fmla="*/ 2147483647 h 399"/>
              <a:gd name="T4" fmla="*/ 2147483647 w 292"/>
              <a:gd name="T5" fmla="*/ 2147483647 h 399"/>
              <a:gd name="T6" fmla="*/ 2147483647 w 292"/>
              <a:gd name="T7" fmla="*/ 2147483647 h 399"/>
              <a:gd name="T8" fmla="*/ 2147483647 w 292"/>
              <a:gd name="T9" fmla="*/ 2147483647 h 399"/>
              <a:gd name="T10" fmla="*/ 2147483647 w 292"/>
              <a:gd name="T11" fmla="*/ 2147483647 h 399"/>
              <a:gd name="T12" fmla="*/ 2147483647 w 292"/>
              <a:gd name="T13" fmla="*/ 2147483647 h 399"/>
              <a:gd name="T14" fmla="*/ 2147483647 w 292"/>
              <a:gd name="T15" fmla="*/ 2147483647 h 399"/>
              <a:gd name="T16" fmla="*/ 2147483647 w 292"/>
              <a:gd name="T17" fmla="*/ 2147483647 h 399"/>
              <a:gd name="T18" fmla="*/ 0 w 292"/>
              <a:gd name="T19" fmla="*/ 2147483647 h 3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2"/>
              <a:gd name="T31" fmla="*/ 0 h 399"/>
              <a:gd name="T32" fmla="*/ 292 w 292"/>
              <a:gd name="T33" fmla="*/ 399 h 3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2" h="399">
                <a:moveTo>
                  <a:pt x="292" y="0"/>
                </a:moveTo>
                <a:cubicBezTo>
                  <a:pt x="282" y="15"/>
                  <a:pt x="260" y="84"/>
                  <a:pt x="232" y="93"/>
                </a:cubicBezTo>
                <a:cubicBezTo>
                  <a:pt x="204" y="102"/>
                  <a:pt x="153" y="55"/>
                  <a:pt x="124" y="57"/>
                </a:cubicBezTo>
                <a:cubicBezTo>
                  <a:pt x="95" y="59"/>
                  <a:pt x="72" y="96"/>
                  <a:pt x="55" y="108"/>
                </a:cubicBezTo>
                <a:cubicBezTo>
                  <a:pt x="38" y="120"/>
                  <a:pt x="11" y="115"/>
                  <a:pt x="22" y="129"/>
                </a:cubicBezTo>
                <a:cubicBezTo>
                  <a:pt x="33" y="143"/>
                  <a:pt x="97" y="185"/>
                  <a:pt x="124" y="192"/>
                </a:cubicBezTo>
                <a:cubicBezTo>
                  <a:pt x="152" y="197"/>
                  <a:pt x="182" y="165"/>
                  <a:pt x="187" y="174"/>
                </a:cubicBezTo>
                <a:lnTo>
                  <a:pt x="154" y="246"/>
                </a:lnTo>
                <a:lnTo>
                  <a:pt x="13" y="378"/>
                </a:lnTo>
                <a:lnTo>
                  <a:pt x="0" y="3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>
            <a:off x="6070600" y="1196975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5640388" y="1555750"/>
            <a:ext cx="287337" cy="865188"/>
          </a:xfrm>
          <a:custGeom>
            <a:avLst/>
            <a:gdLst>
              <a:gd name="T0" fmla="*/ 2147483647 w 181"/>
              <a:gd name="T1" fmla="*/ 0 h 545"/>
              <a:gd name="T2" fmla="*/ 2147483647 w 181"/>
              <a:gd name="T3" fmla="*/ 2147483647 h 545"/>
              <a:gd name="T4" fmla="*/ 0 w 181"/>
              <a:gd name="T5" fmla="*/ 2147483647 h 545"/>
              <a:gd name="T6" fmla="*/ 0 60000 65536"/>
              <a:gd name="T7" fmla="*/ 0 60000 65536"/>
              <a:gd name="T8" fmla="*/ 0 60000 65536"/>
              <a:gd name="T9" fmla="*/ 0 w 181"/>
              <a:gd name="T10" fmla="*/ 0 h 545"/>
              <a:gd name="T11" fmla="*/ 181 w 181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545">
                <a:moveTo>
                  <a:pt x="181" y="0"/>
                </a:moveTo>
                <a:cubicBezTo>
                  <a:pt x="164" y="37"/>
                  <a:pt x="112" y="133"/>
                  <a:pt x="82" y="224"/>
                </a:cubicBezTo>
                <a:cubicBezTo>
                  <a:pt x="52" y="315"/>
                  <a:pt x="17" y="478"/>
                  <a:pt x="0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194425" y="1474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6180138" y="1987550"/>
            <a:ext cx="1898650" cy="3052763"/>
          </a:xfrm>
          <a:custGeom>
            <a:avLst/>
            <a:gdLst>
              <a:gd name="T0" fmla="*/ 2147483647 w 1196"/>
              <a:gd name="T1" fmla="*/ 0 h 1923"/>
              <a:gd name="T2" fmla="*/ 2147483647 w 1196"/>
              <a:gd name="T3" fmla="*/ 2147483647 h 1923"/>
              <a:gd name="T4" fmla="*/ 2147483647 w 1196"/>
              <a:gd name="T5" fmla="*/ 2147483647 h 1923"/>
              <a:gd name="T6" fmla="*/ 2147483647 w 1196"/>
              <a:gd name="T7" fmla="*/ 2147483647 h 1923"/>
              <a:gd name="T8" fmla="*/ 2147483647 w 1196"/>
              <a:gd name="T9" fmla="*/ 2147483647 h 1923"/>
              <a:gd name="T10" fmla="*/ 2147483647 w 1196"/>
              <a:gd name="T11" fmla="*/ 2147483647 h 1923"/>
              <a:gd name="T12" fmla="*/ 2147483647 w 1196"/>
              <a:gd name="T13" fmla="*/ 2147483647 h 1923"/>
              <a:gd name="T14" fmla="*/ 2147483647 w 1196"/>
              <a:gd name="T15" fmla="*/ 2147483647 h 1923"/>
              <a:gd name="T16" fmla="*/ 2147483647 w 1196"/>
              <a:gd name="T17" fmla="*/ 2147483647 h 1923"/>
              <a:gd name="T18" fmla="*/ 2147483647 w 1196"/>
              <a:gd name="T19" fmla="*/ 2147483647 h 1923"/>
              <a:gd name="T20" fmla="*/ 2147483647 w 1196"/>
              <a:gd name="T21" fmla="*/ 2147483647 h 1923"/>
              <a:gd name="T22" fmla="*/ 2147483647 w 1196"/>
              <a:gd name="T23" fmla="*/ 2147483647 h 1923"/>
              <a:gd name="T24" fmla="*/ 2147483647 w 1196"/>
              <a:gd name="T25" fmla="*/ 2147483647 h 1923"/>
              <a:gd name="T26" fmla="*/ 2147483647 w 1196"/>
              <a:gd name="T27" fmla="*/ 2147483647 h 1923"/>
              <a:gd name="T28" fmla="*/ 2147483647 w 1196"/>
              <a:gd name="T29" fmla="*/ 2147483647 h 1923"/>
              <a:gd name="T30" fmla="*/ 2147483647 w 1196"/>
              <a:gd name="T31" fmla="*/ 2147483647 h 1923"/>
              <a:gd name="T32" fmla="*/ 2147483647 w 1196"/>
              <a:gd name="T33" fmla="*/ 2147483647 h 1923"/>
              <a:gd name="T34" fmla="*/ 2147483647 w 1196"/>
              <a:gd name="T35" fmla="*/ 2147483647 h 1923"/>
              <a:gd name="T36" fmla="*/ 2147483647 w 1196"/>
              <a:gd name="T37" fmla="*/ 2147483647 h 1923"/>
              <a:gd name="T38" fmla="*/ 2147483647 w 1196"/>
              <a:gd name="T39" fmla="*/ 2147483647 h 1923"/>
              <a:gd name="T40" fmla="*/ 2147483647 w 1196"/>
              <a:gd name="T41" fmla="*/ 2147483647 h 1923"/>
              <a:gd name="T42" fmla="*/ 2147483647 w 1196"/>
              <a:gd name="T43" fmla="*/ 2147483647 h 1923"/>
              <a:gd name="T44" fmla="*/ 2147483647 w 1196"/>
              <a:gd name="T45" fmla="*/ 2147483647 h 1923"/>
              <a:gd name="T46" fmla="*/ 2147483647 w 1196"/>
              <a:gd name="T47" fmla="*/ 2147483647 h 1923"/>
              <a:gd name="T48" fmla="*/ 2147483647 w 1196"/>
              <a:gd name="T49" fmla="*/ 2147483647 h 1923"/>
              <a:gd name="T50" fmla="*/ 2147483647 w 1196"/>
              <a:gd name="T51" fmla="*/ 2147483647 h 1923"/>
              <a:gd name="T52" fmla="*/ 2147483647 w 1196"/>
              <a:gd name="T53" fmla="*/ 2147483647 h 1923"/>
              <a:gd name="T54" fmla="*/ 2147483647 w 1196"/>
              <a:gd name="T55" fmla="*/ 2147483647 h 1923"/>
              <a:gd name="T56" fmla="*/ 2147483647 w 1196"/>
              <a:gd name="T57" fmla="*/ 2147483647 h 1923"/>
              <a:gd name="T58" fmla="*/ 2147483647 w 1196"/>
              <a:gd name="T59" fmla="*/ 2147483647 h 1923"/>
              <a:gd name="T60" fmla="*/ 2147483647 w 1196"/>
              <a:gd name="T61" fmla="*/ 2147483647 h 1923"/>
              <a:gd name="T62" fmla="*/ 2147483647 w 1196"/>
              <a:gd name="T63" fmla="*/ 2147483647 h 19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96"/>
              <a:gd name="T97" fmla="*/ 0 h 1923"/>
              <a:gd name="T98" fmla="*/ 1196 w 1196"/>
              <a:gd name="T99" fmla="*/ 1923 h 19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96" h="1923">
                <a:moveTo>
                  <a:pt x="11" y="0"/>
                </a:moveTo>
                <a:cubicBezTo>
                  <a:pt x="11" y="21"/>
                  <a:pt x="0" y="65"/>
                  <a:pt x="10" y="126"/>
                </a:cubicBezTo>
                <a:cubicBezTo>
                  <a:pt x="20" y="187"/>
                  <a:pt x="61" y="267"/>
                  <a:pt x="70" y="366"/>
                </a:cubicBezTo>
                <a:cubicBezTo>
                  <a:pt x="79" y="465"/>
                  <a:pt x="44" y="648"/>
                  <a:pt x="61" y="720"/>
                </a:cubicBezTo>
                <a:cubicBezTo>
                  <a:pt x="78" y="792"/>
                  <a:pt x="137" y="782"/>
                  <a:pt x="175" y="798"/>
                </a:cubicBezTo>
                <a:cubicBezTo>
                  <a:pt x="213" y="814"/>
                  <a:pt x="254" y="815"/>
                  <a:pt x="289" y="816"/>
                </a:cubicBezTo>
                <a:cubicBezTo>
                  <a:pt x="324" y="817"/>
                  <a:pt x="337" y="803"/>
                  <a:pt x="385" y="804"/>
                </a:cubicBezTo>
                <a:cubicBezTo>
                  <a:pt x="433" y="805"/>
                  <a:pt x="523" y="823"/>
                  <a:pt x="577" y="822"/>
                </a:cubicBezTo>
                <a:cubicBezTo>
                  <a:pt x="631" y="821"/>
                  <a:pt x="659" y="801"/>
                  <a:pt x="709" y="798"/>
                </a:cubicBezTo>
                <a:cubicBezTo>
                  <a:pt x="759" y="795"/>
                  <a:pt x="844" y="813"/>
                  <a:pt x="880" y="804"/>
                </a:cubicBezTo>
                <a:cubicBezTo>
                  <a:pt x="916" y="795"/>
                  <a:pt x="921" y="751"/>
                  <a:pt x="928" y="741"/>
                </a:cubicBezTo>
                <a:cubicBezTo>
                  <a:pt x="935" y="731"/>
                  <a:pt x="886" y="745"/>
                  <a:pt x="925" y="744"/>
                </a:cubicBezTo>
                <a:cubicBezTo>
                  <a:pt x="964" y="743"/>
                  <a:pt x="1128" y="728"/>
                  <a:pt x="1162" y="735"/>
                </a:cubicBezTo>
                <a:cubicBezTo>
                  <a:pt x="1196" y="742"/>
                  <a:pt x="1163" y="770"/>
                  <a:pt x="1132" y="789"/>
                </a:cubicBezTo>
                <a:cubicBezTo>
                  <a:pt x="1101" y="808"/>
                  <a:pt x="1017" y="839"/>
                  <a:pt x="976" y="849"/>
                </a:cubicBezTo>
                <a:cubicBezTo>
                  <a:pt x="926" y="865"/>
                  <a:pt x="1029" y="831"/>
                  <a:pt x="883" y="849"/>
                </a:cubicBezTo>
                <a:cubicBezTo>
                  <a:pt x="833" y="855"/>
                  <a:pt x="741" y="883"/>
                  <a:pt x="673" y="885"/>
                </a:cubicBezTo>
                <a:cubicBezTo>
                  <a:pt x="605" y="887"/>
                  <a:pt x="569" y="847"/>
                  <a:pt x="472" y="864"/>
                </a:cubicBezTo>
                <a:cubicBezTo>
                  <a:pt x="375" y="881"/>
                  <a:pt x="152" y="940"/>
                  <a:pt x="88" y="987"/>
                </a:cubicBezTo>
                <a:cubicBezTo>
                  <a:pt x="24" y="1034"/>
                  <a:pt x="87" y="1105"/>
                  <a:pt x="85" y="1149"/>
                </a:cubicBezTo>
                <a:cubicBezTo>
                  <a:pt x="83" y="1193"/>
                  <a:pt x="63" y="1216"/>
                  <a:pt x="73" y="1254"/>
                </a:cubicBezTo>
                <a:cubicBezTo>
                  <a:pt x="83" y="1292"/>
                  <a:pt x="135" y="1340"/>
                  <a:pt x="148" y="1380"/>
                </a:cubicBezTo>
                <a:cubicBezTo>
                  <a:pt x="161" y="1420"/>
                  <a:pt x="146" y="1463"/>
                  <a:pt x="154" y="1494"/>
                </a:cubicBezTo>
                <a:cubicBezTo>
                  <a:pt x="162" y="1525"/>
                  <a:pt x="191" y="1548"/>
                  <a:pt x="199" y="1569"/>
                </a:cubicBezTo>
                <a:cubicBezTo>
                  <a:pt x="207" y="1590"/>
                  <a:pt x="189" y="1601"/>
                  <a:pt x="205" y="1620"/>
                </a:cubicBezTo>
                <a:cubicBezTo>
                  <a:pt x="221" y="1639"/>
                  <a:pt x="274" y="1668"/>
                  <a:pt x="295" y="1683"/>
                </a:cubicBezTo>
                <a:cubicBezTo>
                  <a:pt x="316" y="1698"/>
                  <a:pt x="325" y="1700"/>
                  <a:pt x="331" y="1710"/>
                </a:cubicBezTo>
                <a:cubicBezTo>
                  <a:pt x="337" y="1720"/>
                  <a:pt x="325" y="1735"/>
                  <a:pt x="334" y="1746"/>
                </a:cubicBezTo>
                <a:cubicBezTo>
                  <a:pt x="343" y="1757"/>
                  <a:pt x="379" y="1764"/>
                  <a:pt x="388" y="1776"/>
                </a:cubicBezTo>
                <a:cubicBezTo>
                  <a:pt x="397" y="1788"/>
                  <a:pt x="366" y="1805"/>
                  <a:pt x="385" y="1815"/>
                </a:cubicBezTo>
                <a:cubicBezTo>
                  <a:pt x="404" y="1825"/>
                  <a:pt x="467" y="1821"/>
                  <a:pt x="500" y="1839"/>
                </a:cubicBezTo>
                <a:cubicBezTo>
                  <a:pt x="533" y="1857"/>
                  <a:pt x="570" y="1909"/>
                  <a:pt x="584" y="19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 rot="7512227">
            <a:off x="7078662" y="4976813"/>
            <a:ext cx="360363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7394575" y="5162550"/>
            <a:ext cx="1081088" cy="568325"/>
          </a:xfrm>
          <a:custGeom>
            <a:avLst/>
            <a:gdLst>
              <a:gd name="T0" fmla="*/ 0 w 681"/>
              <a:gd name="T1" fmla="*/ 2147483647 h 358"/>
              <a:gd name="T2" fmla="*/ 2147483647 w 681"/>
              <a:gd name="T3" fmla="*/ 2147483647 h 358"/>
              <a:gd name="T4" fmla="*/ 2147483647 w 681"/>
              <a:gd name="T5" fmla="*/ 2147483647 h 358"/>
              <a:gd name="T6" fmla="*/ 2147483647 w 681"/>
              <a:gd name="T7" fmla="*/ 2147483647 h 358"/>
              <a:gd name="T8" fmla="*/ 2147483647 w 681"/>
              <a:gd name="T9" fmla="*/ 2147483647 h 358"/>
              <a:gd name="T10" fmla="*/ 2147483647 w 681"/>
              <a:gd name="T11" fmla="*/ 2147483647 h 358"/>
              <a:gd name="T12" fmla="*/ 2147483647 w 681"/>
              <a:gd name="T13" fmla="*/ 2147483647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1"/>
              <a:gd name="T22" fmla="*/ 0 h 358"/>
              <a:gd name="T23" fmla="*/ 681 w 681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1" h="358">
                <a:moveTo>
                  <a:pt x="0" y="34"/>
                </a:moveTo>
                <a:cubicBezTo>
                  <a:pt x="18" y="32"/>
                  <a:pt x="69" y="0"/>
                  <a:pt x="111" y="19"/>
                </a:cubicBezTo>
                <a:cubicBezTo>
                  <a:pt x="153" y="38"/>
                  <a:pt x="194" y="128"/>
                  <a:pt x="252" y="145"/>
                </a:cubicBezTo>
                <a:cubicBezTo>
                  <a:pt x="310" y="162"/>
                  <a:pt x="411" y="110"/>
                  <a:pt x="459" y="121"/>
                </a:cubicBezTo>
                <a:cubicBezTo>
                  <a:pt x="507" y="132"/>
                  <a:pt x="516" y="192"/>
                  <a:pt x="543" y="214"/>
                </a:cubicBezTo>
                <a:cubicBezTo>
                  <a:pt x="570" y="236"/>
                  <a:pt x="601" y="229"/>
                  <a:pt x="624" y="253"/>
                </a:cubicBezTo>
                <a:cubicBezTo>
                  <a:pt x="647" y="277"/>
                  <a:pt x="669" y="336"/>
                  <a:pt x="681" y="3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7867650" y="5445125"/>
            <a:ext cx="508000" cy="288925"/>
          </a:xfrm>
          <a:custGeom>
            <a:avLst/>
            <a:gdLst>
              <a:gd name="T0" fmla="*/ 2147483647 w 320"/>
              <a:gd name="T1" fmla="*/ 2147483647 h 182"/>
              <a:gd name="T2" fmla="*/ 2147483647 w 320"/>
              <a:gd name="T3" fmla="*/ 2147483647 h 182"/>
              <a:gd name="T4" fmla="*/ 2147483647 w 320"/>
              <a:gd name="T5" fmla="*/ 2147483647 h 182"/>
              <a:gd name="T6" fmla="*/ 2147483647 w 320"/>
              <a:gd name="T7" fmla="*/ 2147483647 h 182"/>
              <a:gd name="T8" fmla="*/ 2147483647 w 320"/>
              <a:gd name="T9" fmla="*/ 2147483647 h 182"/>
              <a:gd name="T10" fmla="*/ 2147483647 w 320"/>
              <a:gd name="T11" fmla="*/ 2147483647 h 182"/>
              <a:gd name="T12" fmla="*/ 2147483647 w 320"/>
              <a:gd name="T13" fmla="*/ 2147483647 h 182"/>
              <a:gd name="T14" fmla="*/ 2147483647 w 320"/>
              <a:gd name="T15" fmla="*/ 2147483647 h 1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182"/>
              <a:gd name="T26" fmla="*/ 320 w 320"/>
              <a:gd name="T27" fmla="*/ 182 h 1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182">
                <a:moveTo>
                  <a:pt x="320" y="182"/>
                </a:moveTo>
                <a:cubicBezTo>
                  <a:pt x="309" y="169"/>
                  <a:pt x="274" y="120"/>
                  <a:pt x="251" y="102"/>
                </a:cubicBezTo>
                <a:cubicBezTo>
                  <a:pt x="228" y="84"/>
                  <a:pt x="196" y="87"/>
                  <a:pt x="179" y="72"/>
                </a:cubicBezTo>
                <a:cubicBezTo>
                  <a:pt x="162" y="57"/>
                  <a:pt x="175" y="20"/>
                  <a:pt x="149" y="12"/>
                </a:cubicBezTo>
                <a:cubicBezTo>
                  <a:pt x="129" y="1"/>
                  <a:pt x="40" y="0"/>
                  <a:pt x="23" y="27"/>
                </a:cubicBezTo>
                <a:cubicBezTo>
                  <a:pt x="1" y="37"/>
                  <a:pt x="20" y="53"/>
                  <a:pt x="17" y="72"/>
                </a:cubicBezTo>
                <a:cubicBezTo>
                  <a:pt x="14" y="91"/>
                  <a:pt x="0" y="125"/>
                  <a:pt x="5" y="141"/>
                </a:cubicBezTo>
                <a:cubicBezTo>
                  <a:pt x="10" y="157"/>
                  <a:pt x="41" y="165"/>
                  <a:pt x="50" y="1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5999163" y="5146675"/>
            <a:ext cx="1784350" cy="585788"/>
          </a:xfrm>
          <a:custGeom>
            <a:avLst/>
            <a:gdLst>
              <a:gd name="T0" fmla="*/ 2147483647 w 1124"/>
              <a:gd name="T1" fmla="*/ 2147483647 h 369"/>
              <a:gd name="T2" fmla="*/ 2147483647 w 1124"/>
              <a:gd name="T3" fmla="*/ 2147483647 h 369"/>
              <a:gd name="T4" fmla="*/ 2147483647 w 1124"/>
              <a:gd name="T5" fmla="*/ 2147483647 h 369"/>
              <a:gd name="T6" fmla="*/ 2147483647 w 1124"/>
              <a:gd name="T7" fmla="*/ 2147483647 h 369"/>
              <a:gd name="T8" fmla="*/ 2147483647 w 1124"/>
              <a:gd name="T9" fmla="*/ 2147483647 h 369"/>
              <a:gd name="T10" fmla="*/ 2147483647 w 1124"/>
              <a:gd name="T11" fmla="*/ 2147483647 h 369"/>
              <a:gd name="T12" fmla="*/ 2147483647 w 1124"/>
              <a:gd name="T13" fmla="*/ 2147483647 h 369"/>
              <a:gd name="T14" fmla="*/ 2147483647 w 1124"/>
              <a:gd name="T15" fmla="*/ 2147483647 h 369"/>
              <a:gd name="T16" fmla="*/ 0 w 1124"/>
              <a:gd name="T17" fmla="*/ 2147483647 h 3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4"/>
              <a:gd name="T28" fmla="*/ 0 h 369"/>
              <a:gd name="T29" fmla="*/ 1124 w 1124"/>
              <a:gd name="T30" fmla="*/ 369 h 3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4" h="369">
                <a:moveTo>
                  <a:pt x="1112" y="369"/>
                </a:moveTo>
                <a:cubicBezTo>
                  <a:pt x="1109" y="362"/>
                  <a:pt x="1100" y="355"/>
                  <a:pt x="1095" y="329"/>
                </a:cubicBezTo>
                <a:cubicBezTo>
                  <a:pt x="1090" y="303"/>
                  <a:pt x="1124" y="238"/>
                  <a:pt x="1080" y="215"/>
                </a:cubicBezTo>
                <a:cubicBezTo>
                  <a:pt x="1036" y="192"/>
                  <a:pt x="936" y="222"/>
                  <a:pt x="831" y="191"/>
                </a:cubicBezTo>
                <a:cubicBezTo>
                  <a:pt x="728" y="168"/>
                  <a:pt x="541" y="54"/>
                  <a:pt x="453" y="26"/>
                </a:cubicBezTo>
                <a:cubicBezTo>
                  <a:pt x="367" y="0"/>
                  <a:pt x="334" y="5"/>
                  <a:pt x="312" y="32"/>
                </a:cubicBezTo>
                <a:cubicBezTo>
                  <a:pt x="290" y="59"/>
                  <a:pt x="354" y="147"/>
                  <a:pt x="321" y="188"/>
                </a:cubicBezTo>
                <a:cubicBezTo>
                  <a:pt x="288" y="229"/>
                  <a:pt x="164" y="253"/>
                  <a:pt x="111" y="281"/>
                </a:cubicBezTo>
                <a:cubicBezTo>
                  <a:pt x="58" y="309"/>
                  <a:pt x="23" y="341"/>
                  <a:pt x="0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5665788" y="3825875"/>
            <a:ext cx="368300" cy="1906588"/>
          </a:xfrm>
          <a:custGeom>
            <a:avLst/>
            <a:gdLst>
              <a:gd name="T0" fmla="*/ 2147483647 w 232"/>
              <a:gd name="T1" fmla="*/ 2147483647 h 1201"/>
              <a:gd name="T2" fmla="*/ 2147483647 w 232"/>
              <a:gd name="T3" fmla="*/ 2147483647 h 1201"/>
              <a:gd name="T4" fmla="*/ 2147483647 w 232"/>
              <a:gd name="T5" fmla="*/ 2147483647 h 1201"/>
              <a:gd name="T6" fmla="*/ 2147483647 w 232"/>
              <a:gd name="T7" fmla="*/ 2147483647 h 1201"/>
              <a:gd name="T8" fmla="*/ 2147483647 w 232"/>
              <a:gd name="T9" fmla="*/ 2147483647 h 1201"/>
              <a:gd name="T10" fmla="*/ 2147483647 w 232"/>
              <a:gd name="T11" fmla="*/ 2147483647 h 1201"/>
              <a:gd name="T12" fmla="*/ 2147483647 w 232"/>
              <a:gd name="T13" fmla="*/ 2147483647 h 1201"/>
              <a:gd name="T14" fmla="*/ 2147483647 w 232"/>
              <a:gd name="T15" fmla="*/ 2147483647 h 1201"/>
              <a:gd name="T16" fmla="*/ 0 w 232"/>
              <a:gd name="T17" fmla="*/ 2147483647 h 12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2"/>
              <a:gd name="T28" fmla="*/ 0 h 1201"/>
              <a:gd name="T29" fmla="*/ 232 w 232"/>
              <a:gd name="T30" fmla="*/ 1201 h 12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2" h="1201">
                <a:moveTo>
                  <a:pt x="28" y="1201"/>
                </a:moveTo>
                <a:lnTo>
                  <a:pt x="201" y="942"/>
                </a:lnTo>
                <a:cubicBezTo>
                  <a:pt x="232" y="861"/>
                  <a:pt x="217" y="773"/>
                  <a:pt x="213" y="711"/>
                </a:cubicBezTo>
                <a:cubicBezTo>
                  <a:pt x="209" y="649"/>
                  <a:pt x="174" y="619"/>
                  <a:pt x="174" y="570"/>
                </a:cubicBezTo>
                <a:lnTo>
                  <a:pt x="219" y="462"/>
                </a:lnTo>
                <a:cubicBezTo>
                  <a:pt x="218" y="413"/>
                  <a:pt x="172" y="329"/>
                  <a:pt x="165" y="276"/>
                </a:cubicBezTo>
                <a:cubicBezTo>
                  <a:pt x="158" y="223"/>
                  <a:pt x="186" y="179"/>
                  <a:pt x="180" y="144"/>
                </a:cubicBezTo>
                <a:cubicBezTo>
                  <a:pt x="174" y="109"/>
                  <a:pt x="162" y="88"/>
                  <a:pt x="132" y="66"/>
                </a:cubicBezTo>
                <a:cubicBezTo>
                  <a:pt x="97" y="0"/>
                  <a:pt x="22" y="15"/>
                  <a:pt x="0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5638800" y="51895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8518525" y="5003800"/>
            <a:ext cx="277813" cy="585788"/>
          </a:xfrm>
          <a:custGeom>
            <a:avLst/>
            <a:gdLst>
              <a:gd name="T0" fmla="*/ 0 w 175"/>
              <a:gd name="T1" fmla="*/ 2147483647 h 369"/>
              <a:gd name="T2" fmla="*/ 2147483647 w 175"/>
              <a:gd name="T3" fmla="*/ 2147483647 h 369"/>
              <a:gd name="T4" fmla="*/ 2147483647 w 175"/>
              <a:gd name="T5" fmla="*/ 2147483647 h 369"/>
              <a:gd name="T6" fmla="*/ 2147483647 w 175"/>
              <a:gd name="T7" fmla="*/ 2147483647 h 369"/>
              <a:gd name="T8" fmla="*/ 2147483647 w 175"/>
              <a:gd name="T9" fmla="*/ 2147483647 h 369"/>
              <a:gd name="T10" fmla="*/ 2147483647 w 175"/>
              <a:gd name="T11" fmla="*/ 2147483647 h 369"/>
              <a:gd name="T12" fmla="*/ 2147483647 w 175"/>
              <a:gd name="T13" fmla="*/ 2147483647 h 3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369"/>
              <a:gd name="T23" fmla="*/ 175 w 175"/>
              <a:gd name="T24" fmla="*/ 369 h 3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369">
                <a:moveTo>
                  <a:pt x="0" y="369"/>
                </a:moveTo>
                <a:cubicBezTo>
                  <a:pt x="4" y="345"/>
                  <a:pt x="5" y="266"/>
                  <a:pt x="27" y="224"/>
                </a:cubicBezTo>
                <a:cubicBezTo>
                  <a:pt x="49" y="182"/>
                  <a:pt x="111" y="151"/>
                  <a:pt x="132" y="119"/>
                </a:cubicBezTo>
                <a:cubicBezTo>
                  <a:pt x="153" y="87"/>
                  <a:pt x="149" y="23"/>
                  <a:pt x="153" y="32"/>
                </a:cubicBezTo>
                <a:cubicBezTo>
                  <a:pt x="171" y="0"/>
                  <a:pt x="175" y="119"/>
                  <a:pt x="156" y="176"/>
                </a:cubicBezTo>
                <a:cubicBezTo>
                  <a:pt x="137" y="218"/>
                  <a:pt x="66" y="258"/>
                  <a:pt x="42" y="287"/>
                </a:cubicBezTo>
                <a:cubicBezTo>
                  <a:pt x="18" y="316"/>
                  <a:pt x="16" y="339"/>
                  <a:pt x="9" y="3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8297863" y="5299075"/>
            <a:ext cx="215900" cy="277813"/>
          </a:xfrm>
          <a:custGeom>
            <a:avLst/>
            <a:gdLst>
              <a:gd name="T0" fmla="*/ 2147483647 w 136"/>
              <a:gd name="T1" fmla="*/ 2147483647 h 175"/>
              <a:gd name="T2" fmla="*/ 2147483647 w 136"/>
              <a:gd name="T3" fmla="*/ 2147483647 h 175"/>
              <a:gd name="T4" fmla="*/ 2147483647 w 136"/>
              <a:gd name="T5" fmla="*/ 2147483647 h 175"/>
              <a:gd name="T6" fmla="*/ 2147483647 w 136"/>
              <a:gd name="T7" fmla="*/ 2147483647 h 175"/>
              <a:gd name="T8" fmla="*/ 2147483647 w 136"/>
              <a:gd name="T9" fmla="*/ 2147483647 h 175"/>
              <a:gd name="T10" fmla="*/ 2147483647 w 136"/>
              <a:gd name="T11" fmla="*/ 2147483647 h 175"/>
              <a:gd name="T12" fmla="*/ 2147483647 w 136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175"/>
              <a:gd name="T23" fmla="*/ 136 w 136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175">
                <a:moveTo>
                  <a:pt x="127" y="175"/>
                </a:moveTo>
                <a:cubicBezTo>
                  <a:pt x="114" y="171"/>
                  <a:pt x="64" y="168"/>
                  <a:pt x="46" y="149"/>
                </a:cubicBezTo>
                <a:cubicBezTo>
                  <a:pt x="26" y="130"/>
                  <a:pt x="25" y="87"/>
                  <a:pt x="19" y="62"/>
                </a:cubicBezTo>
                <a:cubicBezTo>
                  <a:pt x="13" y="37"/>
                  <a:pt x="0" y="0"/>
                  <a:pt x="10" y="1"/>
                </a:cubicBezTo>
                <a:lnTo>
                  <a:pt x="79" y="67"/>
                </a:lnTo>
                <a:lnTo>
                  <a:pt x="94" y="128"/>
                </a:lnTo>
                <a:lnTo>
                  <a:pt x="136" y="1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8485188" y="5156200"/>
            <a:ext cx="33337" cy="422275"/>
          </a:xfrm>
          <a:custGeom>
            <a:avLst/>
            <a:gdLst>
              <a:gd name="T0" fmla="*/ 2147483647 w 21"/>
              <a:gd name="T1" fmla="*/ 0 h 266"/>
              <a:gd name="T2" fmla="*/ 0 w 21"/>
              <a:gd name="T3" fmla="*/ 2147483647 h 266"/>
              <a:gd name="T4" fmla="*/ 2147483647 w 21"/>
              <a:gd name="T5" fmla="*/ 2147483647 h 266"/>
              <a:gd name="T6" fmla="*/ 0 60000 65536"/>
              <a:gd name="T7" fmla="*/ 0 60000 65536"/>
              <a:gd name="T8" fmla="*/ 0 60000 65536"/>
              <a:gd name="T9" fmla="*/ 0 w 21"/>
              <a:gd name="T10" fmla="*/ 0 h 266"/>
              <a:gd name="T11" fmla="*/ 21 w 21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266">
                <a:moveTo>
                  <a:pt x="21" y="0"/>
                </a:moveTo>
                <a:lnTo>
                  <a:pt x="0" y="215"/>
                </a:lnTo>
                <a:lnTo>
                  <a:pt x="21" y="2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8335963" y="4835525"/>
            <a:ext cx="360362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5800725" y="486886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5824538" y="4475163"/>
            <a:ext cx="144462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8589963" y="4724400"/>
            <a:ext cx="217487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6634163" y="4378325"/>
            <a:ext cx="428625" cy="265113"/>
          </a:xfrm>
          <a:custGeom>
            <a:avLst/>
            <a:gdLst>
              <a:gd name="T0" fmla="*/ 2147483647 w 270"/>
              <a:gd name="T1" fmla="*/ 2147483647 h 167"/>
              <a:gd name="T2" fmla="*/ 2147483647 w 270"/>
              <a:gd name="T3" fmla="*/ 2147483647 h 167"/>
              <a:gd name="T4" fmla="*/ 2147483647 w 270"/>
              <a:gd name="T5" fmla="*/ 2147483647 h 167"/>
              <a:gd name="T6" fmla="*/ 2147483647 w 270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270"/>
              <a:gd name="T13" fmla="*/ 0 h 167"/>
              <a:gd name="T14" fmla="*/ 270 w 270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" h="167">
                <a:moveTo>
                  <a:pt x="231" y="159"/>
                </a:moveTo>
                <a:cubicBezTo>
                  <a:pt x="195" y="156"/>
                  <a:pt x="30" y="167"/>
                  <a:pt x="15" y="141"/>
                </a:cubicBezTo>
                <a:cubicBezTo>
                  <a:pt x="0" y="115"/>
                  <a:pt x="96" y="6"/>
                  <a:pt x="138" y="3"/>
                </a:cubicBezTo>
                <a:cubicBezTo>
                  <a:pt x="180" y="0"/>
                  <a:pt x="243" y="96"/>
                  <a:pt x="270" y="1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7011988" y="4557713"/>
            <a:ext cx="177800" cy="134937"/>
          </a:xfrm>
          <a:custGeom>
            <a:avLst/>
            <a:gdLst>
              <a:gd name="T0" fmla="*/ 0 w 112"/>
              <a:gd name="T1" fmla="*/ 2147483647 h 85"/>
              <a:gd name="T2" fmla="*/ 2147483647 w 112"/>
              <a:gd name="T3" fmla="*/ 2147483647 h 85"/>
              <a:gd name="T4" fmla="*/ 2147483647 w 112"/>
              <a:gd name="T5" fmla="*/ 2147483647 h 85"/>
              <a:gd name="T6" fmla="*/ 2147483647 w 112"/>
              <a:gd name="T7" fmla="*/ 2147483647 h 85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85"/>
              <a:gd name="T14" fmla="*/ 112 w 112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85">
                <a:moveTo>
                  <a:pt x="0" y="85"/>
                </a:moveTo>
                <a:cubicBezTo>
                  <a:pt x="6" y="72"/>
                  <a:pt x="18" y="11"/>
                  <a:pt x="36" y="7"/>
                </a:cubicBezTo>
                <a:cubicBezTo>
                  <a:pt x="51" y="0"/>
                  <a:pt x="112" y="46"/>
                  <a:pt x="108" y="58"/>
                </a:cubicBezTo>
                <a:cubicBezTo>
                  <a:pt x="104" y="70"/>
                  <a:pt x="30" y="77"/>
                  <a:pt x="9" y="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6777038" y="4630738"/>
            <a:ext cx="200025" cy="90487"/>
          </a:xfrm>
          <a:custGeom>
            <a:avLst/>
            <a:gdLst>
              <a:gd name="T0" fmla="*/ 0 w 126"/>
              <a:gd name="T1" fmla="*/ 0 h 57"/>
              <a:gd name="T2" fmla="*/ 2147483647 w 126"/>
              <a:gd name="T3" fmla="*/ 2147483647 h 57"/>
              <a:gd name="T4" fmla="*/ 2147483647 w 126"/>
              <a:gd name="T5" fmla="*/ 2147483647 h 57"/>
              <a:gd name="T6" fmla="*/ 2147483647 w 126"/>
              <a:gd name="T7" fmla="*/ 2147483647 h 57"/>
              <a:gd name="T8" fmla="*/ 2147483647 w 126"/>
              <a:gd name="T9" fmla="*/ 2147483647 h 57"/>
              <a:gd name="T10" fmla="*/ 2147483647 w 126"/>
              <a:gd name="T11" fmla="*/ 2147483647 h 57"/>
              <a:gd name="T12" fmla="*/ 2147483647 w 126"/>
              <a:gd name="T13" fmla="*/ 2147483647 h 57"/>
              <a:gd name="T14" fmla="*/ 2147483647 w 126"/>
              <a:gd name="T15" fmla="*/ 2147483647 h 57"/>
              <a:gd name="T16" fmla="*/ 2147483647 w 12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"/>
              <a:gd name="T28" fmla="*/ 0 h 57"/>
              <a:gd name="T29" fmla="*/ 126 w 12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" h="57">
                <a:moveTo>
                  <a:pt x="0" y="0"/>
                </a:moveTo>
                <a:lnTo>
                  <a:pt x="3" y="48"/>
                </a:lnTo>
                <a:lnTo>
                  <a:pt x="21" y="30"/>
                </a:lnTo>
                <a:lnTo>
                  <a:pt x="33" y="51"/>
                </a:lnTo>
                <a:lnTo>
                  <a:pt x="69" y="27"/>
                </a:lnTo>
                <a:lnTo>
                  <a:pt x="87" y="57"/>
                </a:lnTo>
                <a:lnTo>
                  <a:pt x="93" y="33"/>
                </a:lnTo>
                <a:lnTo>
                  <a:pt x="126" y="45"/>
                </a:lnTo>
                <a:lnTo>
                  <a:pt x="126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7029450" y="4630738"/>
            <a:ext cx="100013" cy="47625"/>
          </a:xfrm>
          <a:custGeom>
            <a:avLst/>
            <a:gdLst>
              <a:gd name="T0" fmla="*/ 0 w 63"/>
              <a:gd name="T1" fmla="*/ 2147483647 h 30"/>
              <a:gd name="T2" fmla="*/ 2147483647 w 63"/>
              <a:gd name="T3" fmla="*/ 2147483647 h 30"/>
              <a:gd name="T4" fmla="*/ 2147483647 w 63"/>
              <a:gd name="T5" fmla="*/ 2147483647 h 30"/>
              <a:gd name="T6" fmla="*/ 2147483647 w 63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0"/>
              <a:gd name="T14" fmla="*/ 63 w 63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0">
                <a:moveTo>
                  <a:pt x="0" y="12"/>
                </a:moveTo>
                <a:lnTo>
                  <a:pt x="24" y="30"/>
                </a:lnTo>
                <a:lnTo>
                  <a:pt x="63" y="18"/>
                </a:lnTo>
                <a:lnTo>
                  <a:pt x="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6540500" y="45799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6970713" y="4294188"/>
            <a:ext cx="755650" cy="136525"/>
          </a:xfrm>
          <a:custGeom>
            <a:avLst/>
            <a:gdLst>
              <a:gd name="T0" fmla="*/ 0 w 476"/>
              <a:gd name="T1" fmla="*/ 2147483647 h 86"/>
              <a:gd name="T2" fmla="*/ 2147483647 w 476"/>
              <a:gd name="T3" fmla="*/ 2147483647 h 86"/>
              <a:gd name="T4" fmla="*/ 2147483647 w 476"/>
              <a:gd name="T5" fmla="*/ 2147483647 h 86"/>
              <a:gd name="T6" fmla="*/ 2147483647 w 476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86"/>
              <a:gd name="T14" fmla="*/ 476 w 476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86">
                <a:moveTo>
                  <a:pt x="0" y="86"/>
                </a:moveTo>
                <a:lnTo>
                  <a:pt x="171" y="20"/>
                </a:lnTo>
                <a:lnTo>
                  <a:pt x="435" y="26"/>
                </a:lnTo>
                <a:lnTo>
                  <a:pt x="4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8734425" y="45085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7654925" y="3644900"/>
            <a:ext cx="993775" cy="787400"/>
          </a:xfrm>
          <a:custGeom>
            <a:avLst/>
            <a:gdLst>
              <a:gd name="T0" fmla="*/ 2147483647 w 626"/>
              <a:gd name="T1" fmla="*/ 2147483647 h 496"/>
              <a:gd name="T2" fmla="*/ 2147483647 w 626"/>
              <a:gd name="T3" fmla="*/ 2147483647 h 496"/>
              <a:gd name="T4" fmla="*/ 2147483647 w 626"/>
              <a:gd name="T5" fmla="*/ 2147483647 h 496"/>
              <a:gd name="T6" fmla="*/ 2147483647 w 626"/>
              <a:gd name="T7" fmla="*/ 2147483647 h 496"/>
              <a:gd name="T8" fmla="*/ 2147483647 w 626"/>
              <a:gd name="T9" fmla="*/ 2147483647 h 496"/>
              <a:gd name="T10" fmla="*/ 2147483647 w 626"/>
              <a:gd name="T11" fmla="*/ 2147483647 h 496"/>
              <a:gd name="T12" fmla="*/ 2147483647 w 626"/>
              <a:gd name="T13" fmla="*/ 2147483647 h 496"/>
              <a:gd name="T14" fmla="*/ 2147483647 w 626"/>
              <a:gd name="T15" fmla="*/ 2147483647 h 496"/>
              <a:gd name="T16" fmla="*/ 2147483647 w 626"/>
              <a:gd name="T17" fmla="*/ 2147483647 h 496"/>
              <a:gd name="T18" fmla="*/ 2147483647 w 626"/>
              <a:gd name="T19" fmla="*/ 2147483647 h 496"/>
              <a:gd name="T20" fmla="*/ 2147483647 w 626"/>
              <a:gd name="T21" fmla="*/ 2147483647 h 496"/>
              <a:gd name="T22" fmla="*/ 2147483647 w 626"/>
              <a:gd name="T23" fmla="*/ 2147483647 h 496"/>
              <a:gd name="T24" fmla="*/ 2147483647 w 626"/>
              <a:gd name="T25" fmla="*/ 2147483647 h 496"/>
              <a:gd name="T26" fmla="*/ 2147483647 w 626"/>
              <a:gd name="T27" fmla="*/ 2147483647 h 496"/>
              <a:gd name="T28" fmla="*/ 2147483647 w 626"/>
              <a:gd name="T29" fmla="*/ 2147483647 h 496"/>
              <a:gd name="T30" fmla="*/ 2147483647 w 626"/>
              <a:gd name="T31" fmla="*/ 2147483647 h 496"/>
              <a:gd name="T32" fmla="*/ 2147483647 w 626"/>
              <a:gd name="T33" fmla="*/ 2147483647 h 496"/>
              <a:gd name="T34" fmla="*/ 2147483647 w 626"/>
              <a:gd name="T35" fmla="*/ 2147483647 h 4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6"/>
              <a:gd name="T55" fmla="*/ 0 h 496"/>
              <a:gd name="T56" fmla="*/ 626 w 626"/>
              <a:gd name="T57" fmla="*/ 496 h 4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6" h="496">
                <a:moveTo>
                  <a:pt x="29" y="187"/>
                </a:moveTo>
                <a:cubicBezTo>
                  <a:pt x="26" y="179"/>
                  <a:pt x="9" y="162"/>
                  <a:pt x="11" y="136"/>
                </a:cubicBezTo>
                <a:cubicBezTo>
                  <a:pt x="13" y="110"/>
                  <a:pt x="24" y="50"/>
                  <a:pt x="44" y="28"/>
                </a:cubicBezTo>
                <a:cubicBezTo>
                  <a:pt x="63" y="10"/>
                  <a:pt x="102" y="0"/>
                  <a:pt x="131" y="4"/>
                </a:cubicBezTo>
                <a:cubicBezTo>
                  <a:pt x="156" y="4"/>
                  <a:pt x="181" y="18"/>
                  <a:pt x="197" y="28"/>
                </a:cubicBezTo>
                <a:cubicBezTo>
                  <a:pt x="213" y="38"/>
                  <a:pt x="203" y="59"/>
                  <a:pt x="230" y="67"/>
                </a:cubicBezTo>
                <a:cubicBezTo>
                  <a:pt x="257" y="75"/>
                  <a:pt x="328" y="71"/>
                  <a:pt x="362" y="76"/>
                </a:cubicBezTo>
                <a:cubicBezTo>
                  <a:pt x="396" y="81"/>
                  <a:pt x="409" y="99"/>
                  <a:pt x="437" y="100"/>
                </a:cubicBezTo>
                <a:cubicBezTo>
                  <a:pt x="465" y="101"/>
                  <a:pt x="505" y="82"/>
                  <a:pt x="530" y="82"/>
                </a:cubicBezTo>
                <a:cubicBezTo>
                  <a:pt x="555" y="82"/>
                  <a:pt x="571" y="86"/>
                  <a:pt x="587" y="103"/>
                </a:cubicBezTo>
                <a:cubicBezTo>
                  <a:pt x="603" y="120"/>
                  <a:pt x="626" y="157"/>
                  <a:pt x="623" y="187"/>
                </a:cubicBezTo>
                <a:cubicBezTo>
                  <a:pt x="620" y="217"/>
                  <a:pt x="586" y="243"/>
                  <a:pt x="569" y="283"/>
                </a:cubicBezTo>
                <a:cubicBezTo>
                  <a:pt x="552" y="323"/>
                  <a:pt x="558" y="394"/>
                  <a:pt x="524" y="427"/>
                </a:cubicBezTo>
                <a:cubicBezTo>
                  <a:pt x="490" y="460"/>
                  <a:pt x="426" y="477"/>
                  <a:pt x="362" y="484"/>
                </a:cubicBezTo>
                <a:cubicBezTo>
                  <a:pt x="298" y="491"/>
                  <a:pt x="195" y="496"/>
                  <a:pt x="137" y="472"/>
                </a:cubicBezTo>
                <a:cubicBezTo>
                  <a:pt x="79" y="448"/>
                  <a:pt x="28" y="395"/>
                  <a:pt x="14" y="343"/>
                </a:cubicBezTo>
                <a:cubicBezTo>
                  <a:pt x="0" y="291"/>
                  <a:pt x="18" y="207"/>
                  <a:pt x="53" y="160"/>
                </a:cubicBezTo>
                <a:cubicBezTo>
                  <a:pt x="88" y="113"/>
                  <a:pt x="189" y="82"/>
                  <a:pt x="224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8374063" y="3794125"/>
            <a:ext cx="182562" cy="304800"/>
          </a:xfrm>
          <a:custGeom>
            <a:avLst/>
            <a:gdLst>
              <a:gd name="T0" fmla="*/ 0 w 115"/>
              <a:gd name="T1" fmla="*/ 0 h 192"/>
              <a:gd name="T2" fmla="*/ 2147483647 w 115"/>
              <a:gd name="T3" fmla="*/ 2147483647 h 192"/>
              <a:gd name="T4" fmla="*/ 2147483647 w 115"/>
              <a:gd name="T5" fmla="*/ 2147483647 h 192"/>
              <a:gd name="T6" fmla="*/ 0 60000 65536"/>
              <a:gd name="T7" fmla="*/ 0 60000 65536"/>
              <a:gd name="T8" fmla="*/ 0 60000 65536"/>
              <a:gd name="T9" fmla="*/ 0 w 115"/>
              <a:gd name="T10" fmla="*/ 0 h 192"/>
              <a:gd name="T11" fmla="*/ 115 w 11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92">
                <a:moveTo>
                  <a:pt x="0" y="0"/>
                </a:moveTo>
                <a:lnTo>
                  <a:pt x="76" y="87"/>
                </a:lnTo>
                <a:lnTo>
                  <a:pt x="115" y="1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5" name="Oval 65"/>
          <p:cNvSpPr>
            <a:spLocks noChangeArrowheads="1"/>
          </p:cNvSpPr>
          <p:nvPr/>
        </p:nvSpPr>
        <p:spPr bwMode="auto">
          <a:xfrm>
            <a:off x="7942263" y="4076700"/>
            <a:ext cx="360362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8086725" y="4221163"/>
            <a:ext cx="71438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8015288" y="4076700"/>
            <a:ext cx="217487" cy="119063"/>
          </a:xfrm>
          <a:custGeom>
            <a:avLst/>
            <a:gdLst>
              <a:gd name="T0" fmla="*/ 0 w 137"/>
              <a:gd name="T1" fmla="*/ 0 h 75"/>
              <a:gd name="T2" fmla="*/ 2147483647 w 137"/>
              <a:gd name="T3" fmla="*/ 2147483647 h 75"/>
              <a:gd name="T4" fmla="*/ 2147483647 w 137"/>
              <a:gd name="T5" fmla="*/ 2147483647 h 75"/>
              <a:gd name="T6" fmla="*/ 2147483647 w 137"/>
              <a:gd name="T7" fmla="*/ 2147483647 h 75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75"/>
              <a:gd name="T14" fmla="*/ 137 w 137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75">
                <a:moveTo>
                  <a:pt x="0" y="0"/>
                </a:moveTo>
                <a:cubicBezTo>
                  <a:pt x="8" y="11"/>
                  <a:pt x="29" y="58"/>
                  <a:pt x="47" y="67"/>
                </a:cubicBezTo>
                <a:cubicBezTo>
                  <a:pt x="62" y="75"/>
                  <a:pt x="95" y="62"/>
                  <a:pt x="110" y="55"/>
                </a:cubicBezTo>
                <a:cubicBezTo>
                  <a:pt x="125" y="48"/>
                  <a:pt x="132" y="31"/>
                  <a:pt x="137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7951788" y="3816350"/>
            <a:ext cx="80962" cy="76200"/>
          </a:xfrm>
          <a:custGeom>
            <a:avLst/>
            <a:gdLst>
              <a:gd name="T0" fmla="*/ 0 w 51"/>
              <a:gd name="T1" fmla="*/ 0 h 48"/>
              <a:gd name="T2" fmla="*/ 2147483647 w 51"/>
              <a:gd name="T3" fmla="*/ 2147483647 h 48"/>
              <a:gd name="T4" fmla="*/ 2147483647 w 51"/>
              <a:gd name="T5" fmla="*/ 2147483647 h 48"/>
              <a:gd name="T6" fmla="*/ 0 60000 65536"/>
              <a:gd name="T7" fmla="*/ 0 60000 65536"/>
              <a:gd name="T8" fmla="*/ 0 60000 65536"/>
              <a:gd name="T9" fmla="*/ 0 w 51"/>
              <a:gd name="T10" fmla="*/ 0 h 48"/>
              <a:gd name="T11" fmla="*/ 51 w 51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8">
                <a:moveTo>
                  <a:pt x="0" y="0"/>
                </a:moveTo>
                <a:lnTo>
                  <a:pt x="33" y="27"/>
                </a:lnTo>
                <a:lnTo>
                  <a:pt x="51" y="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8228013" y="3863975"/>
            <a:ext cx="100012" cy="52388"/>
          </a:xfrm>
          <a:custGeom>
            <a:avLst/>
            <a:gdLst>
              <a:gd name="T0" fmla="*/ 0 w 63"/>
              <a:gd name="T1" fmla="*/ 2147483647 h 33"/>
              <a:gd name="T2" fmla="*/ 2147483647 w 63"/>
              <a:gd name="T3" fmla="*/ 0 h 33"/>
              <a:gd name="T4" fmla="*/ 0 60000 65536"/>
              <a:gd name="T5" fmla="*/ 0 60000 65536"/>
              <a:gd name="T6" fmla="*/ 0 w 63"/>
              <a:gd name="T7" fmla="*/ 0 h 33"/>
              <a:gd name="T8" fmla="*/ 63 w 6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33">
                <a:moveTo>
                  <a:pt x="0" y="33"/>
                </a:moveTo>
                <a:lnTo>
                  <a:pt x="6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7908925" y="4016375"/>
            <a:ext cx="100013" cy="60325"/>
          </a:xfrm>
          <a:custGeom>
            <a:avLst/>
            <a:gdLst>
              <a:gd name="T0" fmla="*/ 0 w 63"/>
              <a:gd name="T1" fmla="*/ 2147483647 h 38"/>
              <a:gd name="T2" fmla="*/ 2147483647 w 63"/>
              <a:gd name="T3" fmla="*/ 2147483647 h 38"/>
              <a:gd name="T4" fmla="*/ 2147483647 w 63"/>
              <a:gd name="T5" fmla="*/ 2147483647 h 38"/>
              <a:gd name="T6" fmla="*/ 0 60000 65536"/>
              <a:gd name="T7" fmla="*/ 0 60000 65536"/>
              <a:gd name="T8" fmla="*/ 0 60000 65536"/>
              <a:gd name="T9" fmla="*/ 0 w 63"/>
              <a:gd name="T10" fmla="*/ 0 h 38"/>
              <a:gd name="T11" fmla="*/ 63 w 6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38">
                <a:moveTo>
                  <a:pt x="0" y="26"/>
                </a:moveTo>
                <a:cubicBezTo>
                  <a:pt x="7" y="22"/>
                  <a:pt x="32" y="0"/>
                  <a:pt x="42" y="2"/>
                </a:cubicBezTo>
                <a:cubicBezTo>
                  <a:pt x="51" y="3"/>
                  <a:pt x="59" y="31"/>
                  <a:pt x="63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8194675" y="4011613"/>
            <a:ext cx="107950" cy="98425"/>
          </a:xfrm>
          <a:custGeom>
            <a:avLst/>
            <a:gdLst>
              <a:gd name="T0" fmla="*/ 0 w 68"/>
              <a:gd name="T1" fmla="*/ 2147483647 h 62"/>
              <a:gd name="T2" fmla="*/ 2147483647 w 68"/>
              <a:gd name="T3" fmla="*/ 2147483647 h 62"/>
              <a:gd name="T4" fmla="*/ 2147483647 w 68"/>
              <a:gd name="T5" fmla="*/ 2147483647 h 62"/>
              <a:gd name="T6" fmla="*/ 0 60000 65536"/>
              <a:gd name="T7" fmla="*/ 0 60000 65536"/>
              <a:gd name="T8" fmla="*/ 0 60000 65536"/>
              <a:gd name="T9" fmla="*/ 0 w 68"/>
              <a:gd name="T10" fmla="*/ 0 h 62"/>
              <a:gd name="T11" fmla="*/ 68 w 6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62">
                <a:moveTo>
                  <a:pt x="0" y="30"/>
                </a:moveTo>
                <a:cubicBezTo>
                  <a:pt x="8" y="28"/>
                  <a:pt x="40" y="13"/>
                  <a:pt x="51" y="18"/>
                </a:cubicBezTo>
                <a:cubicBezTo>
                  <a:pt x="54" y="0"/>
                  <a:pt x="65" y="53"/>
                  <a:pt x="68" y="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7459663" y="4292600"/>
            <a:ext cx="344487" cy="436563"/>
          </a:xfrm>
          <a:custGeom>
            <a:avLst/>
            <a:gdLst>
              <a:gd name="T0" fmla="*/ 2147483647 w 217"/>
              <a:gd name="T1" fmla="*/ 0 h 275"/>
              <a:gd name="T2" fmla="*/ 2147483647 w 217"/>
              <a:gd name="T3" fmla="*/ 2147483647 h 275"/>
              <a:gd name="T4" fmla="*/ 2147483647 w 217"/>
              <a:gd name="T5" fmla="*/ 2147483647 h 275"/>
              <a:gd name="T6" fmla="*/ 2147483647 w 217"/>
              <a:gd name="T7" fmla="*/ 2147483647 h 275"/>
              <a:gd name="T8" fmla="*/ 2147483647 w 217"/>
              <a:gd name="T9" fmla="*/ 2147483647 h 275"/>
              <a:gd name="T10" fmla="*/ 2147483647 w 217"/>
              <a:gd name="T11" fmla="*/ 2147483647 h 275"/>
              <a:gd name="T12" fmla="*/ 2147483647 w 217"/>
              <a:gd name="T13" fmla="*/ 2147483647 h 2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"/>
              <a:gd name="T22" fmla="*/ 0 h 275"/>
              <a:gd name="T23" fmla="*/ 217 w 217"/>
              <a:gd name="T24" fmla="*/ 275 h 2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" h="275">
                <a:moveTo>
                  <a:pt x="169" y="0"/>
                </a:moveTo>
                <a:lnTo>
                  <a:pt x="97" y="57"/>
                </a:lnTo>
                <a:lnTo>
                  <a:pt x="7" y="183"/>
                </a:lnTo>
                <a:cubicBezTo>
                  <a:pt x="0" y="217"/>
                  <a:pt x="36" y="253"/>
                  <a:pt x="55" y="264"/>
                </a:cubicBezTo>
                <a:cubicBezTo>
                  <a:pt x="74" y="275"/>
                  <a:pt x="104" y="274"/>
                  <a:pt x="124" y="249"/>
                </a:cubicBezTo>
                <a:cubicBezTo>
                  <a:pt x="144" y="224"/>
                  <a:pt x="157" y="145"/>
                  <a:pt x="172" y="111"/>
                </a:cubicBezTo>
                <a:cubicBezTo>
                  <a:pt x="187" y="77"/>
                  <a:pt x="208" y="56"/>
                  <a:pt x="217" y="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7593013" y="4397375"/>
            <a:ext cx="144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8447088" y="4284663"/>
            <a:ext cx="361950" cy="285750"/>
          </a:xfrm>
          <a:custGeom>
            <a:avLst/>
            <a:gdLst>
              <a:gd name="T0" fmla="*/ 0 w 228"/>
              <a:gd name="T1" fmla="*/ 2147483647 h 180"/>
              <a:gd name="T2" fmla="*/ 2147483647 w 228"/>
              <a:gd name="T3" fmla="*/ 2147483647 h 180"/>
              <a:gd name="T4" fmla="*/ 2147483647 w 228"/>
              <a:gd name="T5" fmla="*/ 2147483647 h 180"/>
              <a:gd name="T6" fmla="*/ 2147483647 w 228"/>
              <a:gd name="T7" fmla="*/ 2147483647 h 180"/>
              <a:gd name="T8" fmla="*/ 2147483647 w 228"/>
              <a:gd name="T9" fmla="*/ 2147483647 h 180"/>
              <a:gd name="T10" fmla="*/ 2147483647 w 228"/>
              <a:gd name="T11" fmla="*/ 2147483647 h 180"/>
              <a:gd name="T12" fmla="*/ 2147483647 w 228"/>
              <a:gd name="T13" fmla="*/ 2147483647 h 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"/>
              <a:gd name="T22" fmla="*/ 0 h 180"/>
              <a:gd name="T23" fmla="*/ 228 w 228"/>
              <a:gd name="T24" fmla="*/ 180 h 1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" h="180">
                <a:moveTo>
                  <a:pt x="0" y="51"/>
                </a:moveTo>
                <a:cubicBezTo>
                  <a:pt x="11" y="52"/>
                  <a:pt x="38" y="67"/>
                  <a:pt x="69" y="59"/>
                </a:cubicBezTo>
                <a:cubicBezTo>
                  <a:pt x="100" y="51"/>
                  <a:pt x="160" y="0"/>
                  <a:pt x="186" y="5"/>
                </a:cubicBezTo>
                <a:cubicBezTo>
                  <a:pt x="207" y="6"/>
                  <a:pt x="228" y="68"/>
                  <a:pt x="228" y="89"/>
                </a:cubicBezTo>
                <a:cubicBezTo>
                  <a:pt x="220" y="116"/>
                  <a:pt x="170" y="154"/>
                  <a:pt x="141" y="167"/>
                </a:cubicBezTo>
                <a:cubicBezTo>
                  <a:pt x="112" y="180"/>
                  <a:pt x="74" y="169"/>
                  <a:pt x="51" y="167"/>
                </a:cubicBezTo>
                <a:cubicBezTo>
                  <a:pt x="28" y="165"/>
                  <a:pt x="15" y="155"/>
                  <a:pt x="6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 flipH="1">
            <a:off x="8447088" y="43640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 flipH="1">
            <a:off x="7693025" y="4416425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7161213" y="4430713"/>
            <a:ext cx="1057275" cy="495300"/>
          </a:xfrm>
          <a:custGeom>
            <a:avLst/>
            <a:gdLst>
              <a:gd name="T0" fmla="*/ 2147483647 w 666"/>
              <a:gd name="T1" fmla="*/ 0 h 312"/>
              <a:gd name="T2" fmla="*/ 2147483647 w 666"/>
              <a:gd name="T3" fmla="*/ 2147483647 h 312"/>
              <a:gd name="T4" fmla="*/ 2147483647 w 666"/>
              <a:gd name="T5" fmla="*/ 2147483647 h 312"/>
              <a:gd name="T6" fmla="*/ 0 w 666"/>
              <a:gd name="T7" fmla="*/ 2147483647 h 312"/>
              <a:gd name="T8" fmla="*/ 2147483647 w 666"/>
              <a:gd name="T9" fmla="*/ 2147483647 h 312"/>
              <a:gd name="T10" fmla="*/ 2147483647 w 666"/>
              <a:gd name="T11" fmla="*/ 2147483647 h 312"/>
              <a:gd name="T12" fmla="*/ 2147483647 w 666"/>
              <a:gd name="T13" fmla="*/ 2147483647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6"/>
              <a:gd name="T22" fmla="*/ 0 h 312"/>
              <a:gd name="T23" fmla="*/ 666 w 666"/>
              <a:gd name="T24" fmla="*/ 312 h 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6" h="312">
                <a:moveTo>
                  <a:pt x="666" y="0"/>
                </a:moveTo>
                <a:lnTo>
                  <a:pt x="378" y="129"/>
                </a:lnTo>
                <a:lnTo>
                  <a:pt x="159" y="312"/>
                </a:lnTo>
                <a:lnTo>
                  <a:pt x="0" y="150"/>
                </a:lnTo>
                <a:lnTo>
                  <a:pt x="123" y="123"/>
                </a:lnTo>
                <a:lnTo>
                  <a:pt x="171" y="195"/>
                </a:lnTo>
                <a:lnTo>
                  <a:pt x="243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7289800" y="4549775"/>
            <a:ext cx="171450" cy="100013"/>
          </a:xfrm>
          <a:custGeom>
            <a:avLst/>
            <a:gdLst>
              <a:gd name="T0" fmla="*/ 2147483647 w 108"/>
              <a:gd name="T1" fmla="*/ 2147483647 h 63"/>
              <a:gd name="T2" fmla="*/ 0 w 108"/>
              <a:gd name="T3" fmla="*/ 0 h 63"/>
              <a:gd name="T4" fmla="*/ 2147483647 w 108"/>
              <a:gd name="T5" fmla="*/ 2147483647 h 63"/>
              <a:gd name="T6" fmla="*/ 0 60000 65536"/>
              <a:gd name="T7" fmla="*/ 0 60000 65536"/>
              <a:gd name="T8" fmla="*/ 0 60000 65536"/>
              <a:gd name="T9" fmla="*/ 0 w 108"/>
              <a:gd name="T10" fmla="*/ 0 h 63"/>
              <a:gd name="T11" fmla="*/ 108 w 10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63">
                <a:moveTo>
                  <a:pt x="108" y="12"/>
                </a:moveTo>
                <a:lnTo>
                  <a:pt x="0" y="0"/>
                </a:lnTo>
                <a:lnTo>
                  <a:pt x="45" y="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7564438" y="4579938"/>
            <a:ext cx="666750" cy="409575"/>
          </a:xfrm>
          <a:custGeom>
            <a:avLst/>
            <a:gdLst>
              <a:gd name="T0" fmla="*/ 2147483647 w 420"/>
              <a:gd name="T1" fmla="*/ 2147483647 h 258"/>
              <a:gd name="T2" fmla="*/ 2147483647 w 420"/>
              <a:gd name="T3" fmla="*/ 2147483647 h 258"/>
              <a:gd name="T4" fmla="*/ 2147483647 w 420"/>
              <a:gd name="T5" fmla="*/ 2147483647 h 258"/>
              <a:gd name="T6" fmla="*/ 2147483647 w 420"/>
              <a:gd name="T7" fmla="*/ 2147483647 h 258"/>
              <a:gd name="T8" fmla="*/ 2147483647 w 420"/>
              <a:gd name="T9" fmla="*/ 0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"/>
              <a:gd name="T16" fmla="*/ 0 h 258"/>
              <a:gd name="T17" fmla="*/ 420 w 420"/>
              <a:gd name="T18" fmla="*/ 258 h 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" h="258">
                <a:moveTo>
                  <a:pt x="406" y="197"/>
                </a:moveTo>
                <a:cubicBezTo>
                  <a:pt x="391" y="199"/>
                  <a:pt x="401" y="202"/>
                  <a:pt x="358" y="209"/>
                </a:cubicBezTo>
                <a:cubicBezTo>
                  <a:pt x="315" y="216"/>
                  <a:pt x="197" y="258"/>
                  <a:pt x="145" y="239"/>
                </a:cubicBezTo>
                <a:cubicBezTo>
                  <a:pt x="93" y="220"/>
                  <a:pt x="0" y="132"/>
                  <a:pt x="46" y="92"/>
                </a:cubicBezTo>
                <a:lnTo>
                  <a:pt x="4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0" name="Freeform 80"/>
          <p:cNvSpPr>
            <a:spLocks/>
          </p:cNvSpPr>
          <p:nvPr/>
        </p:nvSpPr>
        <p:spPr bwMode="auto">
          <a:xfrm>
            <a:off x="8124825" y="4481513"/>
            <a:ext cx="403225" cy="434975"/>
          </a:xfrm>
          <a:custGeom>
            <a:avLst/>
            <a:gdLst>
              <a:gd name="T0" fmla="*/ 2147483647 w 254"/>
              <a:gd name="T1" fmla="*/ 2147483647 h 274"/>
              <a:gd name="T2" fmla="*/ 2147483647 w 254"/>
              <a:gd name="T3" fmla="*/ 2147483647 h 274"/>
              <a:gd name="T4" fmla="*/ 2147483647 w 254"/>
              <a:gd name="T5" fmla="*/ 2147483647 h 274"/>
              <a:gd name="T6" fmla="*/ 2147483647 w 254"/>
              <a:gd name="T7" fmla="*/ 2147483647 h 274"/>
              <a:gd name="T8" fmla="*/ 2147483647 w 254"/>
              <a:gd name="T9" fmla="*/ 2147483647 h 274"/>
              <a:gd name="T10" fmla="*/ 2147483647 w 254"/>
              <a:gd name="T11" fmla="*/ 2147483647 h 274"/>
              <a:gd name="T12" fmla="*/ 2147483647 w 254"/>
              <a:gd name="T13" fmla="*/ 2147483647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4"/>
              <a:gd name="T22" fmla="*/ 0 h 274"/>
              <a:gd name="T23" fmla="*/ 254 w 254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4" h="274">
                <a:moveTo>
                  <a:pt x="128" y="274"/>
                </a:moveTo>
                <a:cubicBezTo>
                  <a:pt x="137" y="253"/>
                  <a:pt x="223" y="225"/>
                  <a:pt x="239" y="184"/>
                </a:cubicBezTo>
                <a:cubicBezTo>
                  <a:pt x="254" y="143"/>
                  <a:pt x="248" y="50"/>
                  <a:pt x="221" y="25"/>
                </a:cubicBezTo>
                <a:cubicBezTo>
                  <a:pt x="194" y="0"/>
                  <a:pt x="110" y="11"/>
                  <a:pt x="74" y="34"/>
                </a:cubicBezTo>
                <a:cubicBezTo>
                  <a:pt x="38" y="57"/>
                  <a:pt x="10" y="127"/>
                  <a:pt x="5" y="163"/>
                </a:cubicBezTo>
                <a:cubicBezTo>
                  <a:pt x="0" y="199"/>
                  <a:pt x="22" y="235"/>
                  <a:pt x="41" y="253"/>
                </a:cubicBezTo>
                <a:cubicBezTo>
                  <a:pt x="60" y="271"/>
                  <a:pt x="105" y="270"/>
                  <a:pt x="122" y="2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1" name="Freeform 81"/>
          <p:cNvSpPr>
            <a:spLocks/>
          </p:cNvSpPr>
          <p:nvPr/>
        </p:nvSpPr>
        <p:spPr bwMode="auto">
          <a:xfrm>
            <a:off x="8099425" y="4906963"/>
            <a:ext cx="190500" cy="103187"/>
          </a:xfrm>
          <a:custGeom>
            <a:avLst/>
            <a:gdLst>
              <a:gd name="T0" fmla="*/ 0 w 120"/>
              <a:gd name="T1" fmla="*/ 2147483647 h 65"/>
              <a:gd name="T2" fmla="*/ 2147483647 w 120"/>
              <a:gd name="T3" fmla="*/ 2147483647 h 65"/>
              <a:gd name="T4" fmla="*/ 2147483647 w 120"/>
              <a:gd name="T5" fmla="*/ 2147483647 h 65"/>
              <a:gd name="T6" fmla="*/ 2147483647 w 120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65"/>
              <a:gd name="T14" fmla="*/ 120 w 120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65">
                <a:moveTo>
                  <a:pt x="0" y="6"/>
                </a:moveTo>
                <a:cubicBezTo>
                  <a:pt x="5" y="13"/>
                  <a:pt x="14" y="43"/>
                  <a:pt x="30" y="51"/>
                </a:cubicBezTo>
                <a:cubicBezTo>
                  <a:pt x="46" y="59"/>
                  <a:pt x="81" y="65"/>
                  <a:pt x="96" y="57"/>
                </a:cubicBezTo>
                <a:cubicBezTo>
                  <a:pt x="111" y="49"/>
                  <a:pt x="115" y="12"/>
                  <a:pt x="1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7605713" y="4935538"/>
            <a:ext cx="463550" cy="330200"/>
          </a:xfrm>
          <a:custGeom>
            <a:avLst/>
            <a:gdLst>
              <a:gd name="T0" fmla="*/ 2147483647 w 292"/>
              <a:gd name="T1" fmla="*/ 2147483647 h 208"/>
              <a:gd name="T2" fmla="*/ 2147483647 w 292"/>
              <a:gd name="T3" fmla="*/ 2147483647 h 208"/>
              <a:gd name="T4" fmla="*/ 2147483647 w 292"/>
              <a:gd name="T5" fmla="*/ 2147483647 h 208"/>
              <a:gd name="T6" fmla="*/ 2147483647 w 292"/>
              <a:gd name="T7" fmla="*/ 2147483647 h 208"/>
              <a:gd name="T8" fmla="*/ 2147483647 w 292"/>
              <a:gd name="T9" fmla="*/ 2147483647 h 208"/>
              <a:gd name="T10" fmla="*/ 2147483647 w 292"/>
              <a:gd name="T11" fmla="*/ 2147483647 h 208"/>
              <a:gd name="T12" fmla="*/ 2147483647 w 292"/>
              <a:gd name="T13" fmla="*/ 2147483647 h 208"/>
              <a:gd name="T14" fmla="*/ 2147483647 w 292"/>
              <a:gd name="T15" fmla="*/ 0 h 2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2"/>
              <a:gd name="T25" fmla="*/ 0 h 208"/>
              <a:gd name="T26" fmla="*/ 292 w 292"/>
              <a:gd name="T27" fmla="*/ 208 h 2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" h="208">
                <a:moveTo>
                  <a:pt x="76" y="4"/>
                </a:moveTo>
                <a:lnTo>
                  <a:pt x="104" y="54"/>
                </a:lnTo>
                <a:cubicBezTo>
                  <a:pt x="98" y="64"/>
                  <a:pt x="54" y="55"/>
                  <a:pt x="38" y="66"/>
                </a:cubicBezTo>
                <a:cubicBezTo>
                  <a:pt x="22" y="77"/>
                  <a:pt x="0" y="95"/>
                  <a:pt x="5" y="117"/>
                </a:cubicBezTo>
                <a:cubicBezTo>
                  <a:pt x="15" y="126"/>
                  <a:pt x="24" y="201"/>
                  <a:pt x="71" y="198"/>
                </a:cubicBezTo>
                <a:cubicBezTo>
                  <a:pt x="108" y="208"/>
                  <a:pt x="192" y="197"/>
                  <a:pt x="227" y="180"/>
                </a:cubicBezTo>
                <a:cubicBezTo>
                  <a:pt x="262" y="163"/>
                  <a:pt x="276" y="123"/>
                  <a:pt x="284" y="93"/>
                </a:cubicBezTo>
                <a:cubicBezTo>
                  <a:pt x="292" y="63"/>
                  <a:pt x="279" y="19"/>
                  <a:pt x="2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3" name="Freeform 83"/>
          <p:cNvSpPr>
            <a:spLocks/>
          </p:cNvSpPr>
          <p:nvPr/>
        </p:nvSpPr>
        <p:spPr bwMode="auto">
          <a:xfrm>
            <a:off x="6496050" y="2551113"/>
            <a:ext cx="331788" cy="301625"/>
          </a:xfrm>
          <a:custGeom>
            <a:avLst/>
            <a:gdLst>
              <a:gd name="T0" fmla="*/ 2147483647 w 209"/>
              <a:gd name="T1" fmla="*/ 2147483647 h 190"/>
              <a:gd name="T2" fmla="*/ 2147483647 w 209"/>
              <a:gd name="T3" fmla="*/ 2147483647 h 190"/>
              <a:gd name="T4" fmla="*/ 2147483647 w 209"/>
              <a:gd name="T5" fmla="*/ 2147483647 h 190"/>
              <a:gd name="T6" fmla="*/ 2147483647 w 209"/>
              <a:gd name="T7" fmla="*/ 2147483647 h 190"/>
              <a:gd name="T8" fmla="*/ 2147483647 w 209"/>
              <a:gd name="T9" fmla="*/ 2147483647 h 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90"/>
              <a:gd name="T17" fmla="*/ 209 w 209"/>
              <a:gd name="T18" fmla="*/ 190 h 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90">
                <a:moveTo>
                  <a:pt x="49" y="190"/>
                </a:moveTo>
                <a:cubicBezTo>
                  <a:pt x="41" y="178"/>
                  <a:pt x="4" y="143"/>
                  <a:pt x="2" y="116"/>
                </a:cubicBezTo>
                <a:cubicBezTo>
                  <a:pt x="0" y="89"/>
                  <a:pt x="17" y="48"/>
                  <a:pt x="38" y="29"/>
                </a:cubicBezTo>
                <a:cubicBezTo>
                  <a:pt x="59" y="10"/>
                  <a:pt x="100" y="0"/>
                  <a:pt x="128" y="2"/>
                </a:cubicBezTo>
                <a:cubicBezTo>
                  <a:pt x="156" y="4"/>
                  <a:pt x="192" y="35"/>
                  <a:pt x="209" y="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4" name="Freeform 84"/>
          <p:cNvSpPr>
            <a:spLocks/>
          </p:cNvSpPr>
          <p:nvPr/>
        </p:nvSpPr>
        <p:spPr bwMode="auto">
          <a:xfrm>
            <a:off x="7294563" y="2570163"/>
            <a:ext cx="327025" cy="307975"/>
          </a:xfrm>
          <a:custGeom>
            <a:avLst/>
            <a:gdLst>
              <a:gd name="T0" fmla="*/ 0 w 206"/>
              <a:gd name="T1" fmla="*/ 2147483647 h 194"/>
              <a:gd name="T2" fmla="*/ 2147483647 w 206"/>
              <a:gd name="T3" fmla="*/ 2147483647 h 194"/>
              <a:gd name="T4" fmla="*/ 2147483647 w 206"/>
              <a:gd name="T5" fmla="*/ 2147483647 h 194"/>
              <a:gd name="T6" fmla="*/ 2147483647 w 206"/>
              <a:gd name="T7" fmla="*/ 2147483647 h 194"/>
              <a:gd name="T8" fmla="*/ 2147483647 w 206"/>
              <a:gd name="T9" fmla="*/ 2147483647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194"/>
              <a:gd name="T17" fmla="*/ 206 w 206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194">
                <a:moveTo>
                  <a:pt x="0" y="42"/>
                </a:moveTo>
                <a:cubicBezTo>
                  <a:pt x="19" y="46"/>
                  <a:pt x="82" y="0"/>
                  <a:pt x="114" y="8"/>
                </a:cubicBezTo>
                <a:cubicBezTo>
                  <a:pt x="146" y="10"/>
                  <a:pt x="184" y="33"/>
                  <a:pt x="195" y="56"/>
                </a:cubicBezTo>
                <a:cubicBezTo>
                  <a:pt x="206" y="79"/>
                  <a:pt x="193" y="120"/>
                  <a:pt x="183" y="143"/>
                </a:cubicBezTo>
                <a:cubicBezTo>
                  <a:pt x="173" y="166"/>
                  <a:pt x="145" y="183"/>
                  <a:pt x="135" y="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5" name="Freeform 85"/>
          <p:cNvSpPr>
            <a:spLocks/>
          </p:cNvSpPr>
          <p:nvPr/>
        </p:nvSpPr>
        <p:spPr bwMode="auto">
          <a:xfrm>
            <a:off x="6573838" y="2563813"/>
            <a:ext cx="928687" cy="530225"/>
          </a:xfrm>
          <a:custGeom>
            <a:avLst/>
            <a:gdLst>
              <a:gd name="T0" fmla="*/ 2147483647 w 585"/>
              <a:gd name="T1" fmla="*/ 2147483647 h 334"/>
              <a:gd name="T2" fmla="*/ 2147483647 w 585"/>
              <a:gd name="T3" fmla="*/ 2147483647 h 334"/>
              <a:gd name="T4" fmla="*/ 2147483647 w 585"/>
              <a:gd name="T5" fmla="*/ 2147483647 h 334"/>
              <a:gd name="T6" fmla="*/ 2147483647 w 585"/>
              <a:gd name="T7" fmla="*/ 2147483647 h 334"/>
              <a:gd name="T8" fmla="*/ 2147483647 w 585"/>
              <a:gd name="T9" fmla="*/ 2147483647 h 334"/>
              <a:gd name="T10" fmla="*/ 2147483647 w 585"/>
              <a:gd name="T11" fmla="*/ 2147483647 h 334"/>
              <a:gd name="T12" fmla="*/ 2147483647 w 585"/>
              <a:gd name="T13" fmla="*/ 2147483647 h 334"/>
              <a:gd name="T14" fmla="*/ 2147483647 w 585"/>
              <a:gd name="T15" fmla="*/ 2147483647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5"/>
              <a:gd name="T25" fmla="*/ 0 h 334"/>
              <a:gd name="T26" fmla="*/ 585 w 585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5" h="334">
                <a:moveTo>
                  <a:pt x="27" y="334"/>
                </a:moveTo>
                <a:cubicBezTo>
                  <a:pt x="30" y="329"/>
                  <a:pt x="0" y="302"/>
                  <a:pt x="6" y="271"/>
                </a:cubicBezTo>
                <a:cubicBezTo>
                  <a:pt x="9" y="235"/>
                  <a:pt x="20" y="158"/>
                  <a:pt x="45" y="118"/>
                </a:cubicBezTo>
                <a:cubicBezTo>
                  <a:pt x="70" y="78"/>
                  <a:pt x="104" y="49"/>
                  <a:pt x="156" y="31"/>
                </a:cubicBezTo>
                <a:cubicBezTo>
                  <a:pt x="208" y="13"/>
                  <a:pt x="295" y="0"/>
                  <a:pt x="357" y="13"/>
                </a:cubicBezTo>
                <a:cubicBezTo>
                  <a:pt x="419" y="26"/>
                  <a:pt x="494" y="77"/>
                  <a:pt x="531" y="109"/>
                </a:cubicBezTo>
                <a:cubicBezTo>
                  <a:pt x="568" y="141"/>
                  <a:pt x="569" y="168"/>
                  <a:pt x="577" y="204"/>
                </a:cubicBezTo>
                <a:cubicBezTo>
                  <a:pt x="585" y="240"/>
                  <a:pt x="580" y="299"/>
                  <a:pt x="580" y="3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6" name="Freeform 86"/>
          <p:cNvSpPr>
            <a:spLocks/>
          </p:cNvSpPr>
          <p:nvPr/>
        </p:nvSpPr>
        <p:spPr bwMode="auto">
          <a:xfrm>
            <a:off x="6465888" y="3076575"/>
            <a:ext cx="361950" cy="187325"/>
          </a:xfrm>
          <a:custGeom>
            <a:avLst/>
            <a:gdLst>
              <a:gd name="T0" fmla="*/ 2147483647 w 228"/>
              <a:gd name="T1" fmla="*/ 2147483647 h 118"/>
              <a:gd name="T2" fmla="*/ 2147483647 w 228"/>
              <a:gd name="T3" fmla="*/ 2147483647 h 118"/>
              <a:gd name="T4" fmla="*/ 2147483647 w 228"/>
              <a:gd name="T5" fmla="*/ 2147483647 h 118"/>
              <a:gd name="T6" fmla="*/ 2147483647 w 228"/>
              <a:gd name="T7" fmla="*/ 2147483647 h 118"/>
              <a:gd name="T8" fmla="*/ 2147483647 w 228"/>
              <a:gd name="T9" fmla="*/ 2147483647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8"/>
              <a:gd name="T17" fmla="*/ 228 w 228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8">
                <a:moveTo>
                  <a:pt x="9" y="118"/>
                </a:moveTo>
                <a:cubicBezTo>
                  <a:pt x="10" y="109"/>
                  <a:pt x="0" y="82"/>
                  <a:pt x="12" y="64"/>
                </a:cubicBezTo>
                <a:cubicBezTo>
                  <a:pt x="24" y="46"/>
                  <a:pt x="55" y="15"/>
                  <a:pt x="84" y="10"/>
                </a:cubicBezTo>
                <a:cubicBezTo>
                  <a:pt x="109" y="0"/>
                  <a:pt x="162" y="13"/>
                  <a:pt x="186" y="31"/>
                </a:cubicBezTo>
                <a:cubicBezTo>
                  <a:pt x="210" y="49"/>
                  <a:pt x="219" y="100"/>
                  <a:pt x="228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7" name="Freeform 87"/>
          <p:cNvSpPr>
            <a:spLocks/>
          </p:cNvSpPr>
          <p:nvPr/>
        </p:nvSpPr>
        <p:spPr bwMode="auto">
          <a:xfrm>
            <a:off x="7313613" y="3071813"/>
            <a:ext cx="309562" cy="177800"/>
          </a:xfrm>
          <a:custGeom>
            <a:avLst/>
            <a:gdLst>
              <a:gd name="T0" fmla="*/ 0 w 195"/>
              <a:gd name="T1" fmla="*/ 2147483647 h 112"/>
              <a:gd name="T2" fmla="*/ 2147483647 w 195"/>
              <a:gd name="T3" fmla="*/ 2147483647 h 112"/>
              <a:gd name="T4" fmla="*/ 2147483647 w 195"/>
              <a:gd name="T5" fmla="*/ 2147483647 h 112"/>
              <a:gd name="T6" fmla="*/ 2147483647 w 195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112"/>
              <a:gd name="T14" fmla="*/ 195 w 195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112">
                <a:moveTo>
                  <a:pt x="0" y="112"/>
                </a:moveTo>
                <a:cubicBezTo>
                  <a:pt x="6" y="97"/>
                  <a:pt x="12" y="40"/>
                  <a:pt x="36" y="22"/>
                </a:cubicBezTo>
                <a:cubicBezTo>
                  <a:pt x="60" y="4"/>
                  <a:pt x="118" y="0"/>
                  <a:pt x="144" y="4"/>
                </a:cubicBezTo>
                <a:cubicBezTo>
                  <a:pt x="170" y="8"/>
                  <a:pt x="184" y="40"/>
                  <a:pt x="195" y="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Oval 88"/>
          <p:cNvSpPr>
            <a:spLocks noChangeArrowheads="1"/>
          </p:cNvSpPr>
          <p:nvPr/>
        </p:nvSpPr>
        <p:spPr bwMode="auto">
          <a:xfrm rot="1163071">
            <a:off x="6513513" y="3435350"/>
            <a:ext cx="4318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Oval 89"/>
          <p:cNvSpPr>
            <a:spLocks noChangeArrowheads="1"/>
          </p:cNvSpPr>
          <p:nvPr/>
        </p:nvSpPr>
        <p:spPr bwMode="auto">
          <a:xfrm rot="7994681">
            <a:off x="7263607" y="3417093"/>
            <a:ext cx="4318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6789738" y="3397250"/>
            <a:ext cx="576262" cy="33338"/>
          </a:xfrm>
          <a:custGeom>
            <a:avLst/>
            <a:gdLst>
              <a:gd name="T0" fmla="*/ 0 w 363"/>
              <a:gd name="T1" fmla="*/ 2147483647 h 21"/>
              <a:gd name="T2" fmla="*/ 2147483647 w 363"/>
              <a:gd name="T3" fmla="*/ 0 h 21"/>
              <a:gd name="T4" fmla="*/ 2147483647 w 363"/>
              <a:gd name="T5" fmla="*/ 2147483647 h 21"/>
              <a:gd name="T6" fmla="*/ 0 60000 65536"/>
              <a:gd name="T7" fmla="*/ 0 60000 65536"/>
              <a:gd name="T8" fmla="*/ 0 60000 65536"/>
              <a:gd name="T9" fmla="*/ 0 w 363"/>
              <a:gd name="T10" fmla="*/ 0 h 21"/>
              <a:gd name="T11" fmla="*/ 363 w 363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1">
                <a:moveTo>
                  <a:pt x="0" y="20"/>
                </a:moveTo>
                <a:lnTo>
                  <a:pt x="162" y="0"/>
                </a:lnTo>
                <a:lnTo>
                  <a:pt x="363" y="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1" name="Freeform 91"/>
          <p:cNvSpPr>
            <a:spLocks/>
          </p:cNvSpPr>
          <p:nvPr/>
        </p:nvSpPr>
        <p:spPr bwMode="auto">
          <a:xfrm>
            <a:off x="6951663" y="3678238"/>
            <a:ext cx="319087" cy="28575"/>
          </a:xfrm>
          <a:custGeom>
            <a:avLst/>
            <a:gdLst>
              <a:gd name="T0" fmla="*/ 0 w 201"/>
              <a:gd name="T1" fmla="*/ 2147483647 h 18"/>
              <a:gd name="T2" fmla="*/ 2147483647 w 201"/>
              <a:gd name="T3" fmla="*/ 0 h 18"/>
              <a:gd name="T4" fmla="*/ 0 60000 65536"/>
              <a:gd name="T5" fmla="*/ 0 60000 65536"/>
              <a:gd name="T6" fmla="*/ 0 w 201"/>
              <a:gd name="T7" fmla="*/ 0 h 18"/>
              <a:gd name="T8" fmla="*/ 201 w 201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" h="18">
                <a:moveTo>
                  <a:pt x="0" y="18"/>
                </a:moveTo>
                <a:lnTo>
                  <a:pt x="20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2" name="Freeform 92"/>
          <p:cNvSpPr>
            <a:spLocks/>
          </p:cNvSpPr>
          <p:nvPr/>
        </p:nvSpPr>
        <p:spPr bwMode="auto">
          <a:xfrm>
            <a:off x="7078663" y="3692525"/>
            <a:ext cx="180975" cy="111125"/>
          </a:xfrm>
          <a:custGeom>
            <a:avLst/>
            <a:gdLst>
              <a:gd name="T0" fmla="*/ 0 w 114"/>
              <a:gd name="T1" fmla="*/ 2147483647 h 70"/>
              <a:gd name="T2" fmla="*/ 2147483647 w 114"/>
              <a:gd name="T3" fmla="*/ 2147483647 h 70"/>
              <a:gd name="T4" fmla="*/ 2147483647 w 114"/>
              <a:gd name="T5" fmla="*/ 2147483647 h 70"/>
              <a:gd name="T6" fmla="*/ 2147483647 w 114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70"/>
              <a:gd name="T14" fmla="*/ 114 w 114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70">
                <a:moveTo>
                  <a:pt x="0" y="15"/>
                </a:moveTo>
                <a:cubicBezTo>
                  <a:pt x="9" y="23"/>
                  <a:pt x="34" y="56"/>
                  <a:pt x="52" y="63"/>
                </a:cubicBezTo>
                <a:cubicBezTo>
                  <a:pt x="70" y="70"/>
                  <a:pt x="98" y="68"/>
                  <a:pt x="106" y="57"/>
                </a:cubicBezTo>
                <a:cubicBezTo>
                  <a:pt x="114" y="46"/>
                  <a:pt x="99" y="12"/>
                  <a:pt x="9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3" name="Oval 93"/>
          <p:cNvSpPr>
            <a:spLocks noChangeArrowheads="1"/>
          </p:cNvSpPr>
          <p:nvPr/>
        </p:nvSpPr>
        <p:spPr bwMode="auto">
          <a:xfrm>
            <a:off x="6877050" y="2895600"/>
            <a:ext cx="360363" cy="317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4" name="Freeform 94"/>
          <p:cNvSpPr>
            <a:spLocks/>
          </p:cNvSpPr>
          <p:nvPr/>
        </p:nvSpPr>
        <p:spPr bwMode="auto">
          <a:xfrm>
            <a:off x="7007225" y="3073400"/>
            <a:ext cx="158750" cy="68263"/>
          </a:xfrm>
          <a:custGeom>
            <a:avLst/>
            <a:gdLst>
              <a:gd name="T0" fmla="*/ 0 w 100"/>
              <a:gd name="T1" fmla="*/ 2147483647 h 43"/>
              <a:gd name="T2" fmla="*/ 2147483647 w 100"/>
              <a:gd name="T3" fmla="*/ 2147483647 h 43"/>
              <a:gd name="T4" fmla="*/ 2147483647 w 100"/>
              <a:gd name="T5" fmla="*/ 0 h 43"/>
              <a:gd name="T6" fmla="*/ 0 60000 65536"/>
              <a:gd name="T7" fmla="*/ 0 60000 65536"/>
              <a:gd name="T8" fmla="*/ 0 60000 65536"/>
              <a:gd name="T9" fmla="*/ 0 w 100"/>
              <a:gd name="T10" fmla="*/ 0 h 43"/>
              <a:gd name="T11" fmla="*/ 100 w 100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43">
                <a:moveTo>
                  <a:pt x="0" y="43"/>
                </a:moveTo>
                <a:cubicBezTo>
                  <a:pt x="12" y="42"/>
                  <a:pt x="56" y="43"/>
                  <a:pt x="73" y="36"/>
                </a:cubicBezTo>
                <a:cubicBezTo>
                  <a:pt x="90" y="29"/>
                  <a:pt x="95" y="7"/>
                  <a:pt x="1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5" name="Freeform 95"/>
          <p:cNvSpPr>
            <a:spLocks/>
          </p:cNvSpPr>
          <p:nvPr/>
        </p:nvSpPr>
        <p:spPr bwMode="auto">
          <a:xfrm>
            <a:off x="7008813" y="3092450"/>
            <a:ext cx="33337" cy="47625"/>
          </a:xfrm>
          <a:custGeom>
            <a:avLst/>
            <a:gdLst>
              <a:gd name="T0" fmla="*/ 2147483647 w 21"/>
              <a:gd name="T1" fmla="*/ 0 h 30"/>
              <a:gd name="T2" fmla="*/ 0 w 21"/>
              <a:gd name="T3" fmla="*/ 2147483647 h 30"/>
              <a:gd name="T4" fmla="*/ 0 60000 65536"/>
              <a:gd name="T5" fmla="*/ 0 60000 65536"/>
              <a:gd name="T6" fmla="*/ 0 w 21"/>
              <a:gd name="T7" fmla="*/ 0 h 30"/>
              <a:gd name="T8" fmla="*/ 21 w 21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30">
                <a:moveTo>
                  <a:pt x="21" y="0"/>
                </a:moveTo>
                <a:lnTo>
                  <a:pt x="0" y="3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6" name="Line 96"/>
          <p:cNvSpPr>
            <a:spLocks noChangeShapeType="1"/>
          </p:cNvSpPr>
          <p:nvPr/>
        </p:nvSpPr>
        <p:spPr bwMode="auto">
          <a:xfrm>
            <a:off x="7150100" y="30686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9" name="Oval 99"/>
          <p:cNvSpPr>
            <a:spLocks noChangeArrowheads="1"/>
          </p:cNvSpPr>
          <p:nvPr/>
        </p:nvSpPr>
        <p:spPr bwMode="auto">
          <a:xfrm>
            <a:off x="6899275" y="2852738"/>
            <a:ext cx="71438" cy="714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0" name="Oval 100"/>
          <p:cNvSpPr>
            <a:spLocks noChangeArrowheads="1"/>
          </p:cNvSpPr>
          <p:nvPr/>
        </p:nvSpPr>
        <p:spPr bwMode="auto">
          <a:xfrm>
            <a:off x="7161213" y="2852738"/>
            <a:ext cx="71437" cy="714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1" name="Oval 101"/>
          <p:cNvSpPr>
            <a:spLocks noChangeArrowheads="1"/>
          </p:cNvSpPr>
          <p:nvPr/>
        </p:nvSpPr>
        <p:spPr bwMode="auto">
          <a:xfrm>
            <a:off x="7726363" y="2601913"/>
            <a:ext cx="2508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" name="Freeform 102"/>
          <p:cNvSpPr>
            <a:spLocks/>
          </p:cNvSpPr>
          <p:nvPr/>
        </p:nvSpPr>
        <p:spPr bwMode="auto">
          <a:xfrm>
            <a:off x="8047038" y="2925763"/>
            <a:ext cx="174625" cy="239712"/>
          </a:xfrm>
          <a:custGeom>
            <a:avLst/>
            <a:gdLst>
              <a:gd name="T0" fmla="*/ 2147483647 w 110"/>
              <a:gd name="T1" fmla="*/ 2147483647 h 151"/>
              <a:gd name="T2" fmla="*/ 2147483647 w 110"/>
              <a:gd name="T3" fmla="*/ 2147483647 h 151"/>
              <a:gd name="T4" fmla="*/ 2147483647 w 110"/>
              <a:gd name="T5" fmla="*/ 2147483647 h 151"/>
              <a:gd name="T6" fmla="*/ 2147483647 w 110"/>
              <a:gd name="T7" fmla="*/ 2147483647 h 151"/>
              <a:gd name="T8" fmla="*/ 2147483647 w 110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151"/>
              <a:gd name="T17" fmla="*/ 110 w 110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151">
                <a:moveTo>
                  <a:pt x="9" y="150"/>
                </a:moveTo>
                <a:cubicBezTo>
                  <a:pt x="10" y="135"/>
                  <a:pt x="0" y="80"/>
                  <a:pt x="15" y="57"/>
                </a:cubicBezTo>
                <a:cubicBezTo>
                  <a:pt x="30" y="34"/>
                  <a:pt x="92" y="0"/>
                  <a:pt x="102" y="12"/>
                </a:cubicBezTo>
                <a:cubicBezTo>
                  <a:pt x="110" y="16"/>
                  <a:pt x="92" y="107"/>
                  <a:pt x="78" y="129"/>
                </a:cubicBezTo>
                <a:cubicBezTo>
                  <a:pt x="64" y="151"/>
                  <a:pt x="30" y="143"/>
                  <a:pt x="18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" name="Line 103"/>
          <p:cNvSpPr>
            <a:spLocks noChangeShapeType="1"/>
          </p:cNvSpPr>
          <p:nvPr/>
        </p:nvSpPr>
        <p:spPr bwMode="auto">
          <a:xfrm flipV="1">
            <a:off x="8067675" y="29384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" name="Freeform 104"/>
          <p:cNvSpPr>
            <a:spLocks/>
          </p:cNvSpPr>
          <p:nvPr/>
        </p:nvSpPr>
        <p:spPr bwMode="auto">
          <a:xfrm>
            <a:off x="8293100" y="1954213"/>
            <a:ext cx="573088" cy="404812"/>
          </a:xfrm>
          <a:custGeom>
            <a:avLst/>
            <a:gdLst>
              <a:gd name="T0" fmla="*/ 2147483647 w 361"/>
              <a:gd name="T1" fmla="*/ 2147483647 h 255"/>
              <a:gd name="T2" fmla="*/ 2147483647 w 361"/>
              <a:gd name="T3" fmla="*/ 2147483647 h 255"/>
              <a:gd name="T4" fmla="*/ 2147483647 w 361"/>
              <a:gd name="T5" fmla="*/ 2147483647 h 255"/>
              <a:gd name="T6" fmla="*/ 2147483647 w 361"/>
              <a:gd name="T7" fmla="*/ 2147483647 h 255"/>
              <a:gd name="T8" fmla="*/ 2147483647 w 361"/>
              <a:gd name="T9" fmla="*/ 2147483647 h 255"/>
              <a:gd name="T10" fmla="*/ 2147483647 w 361"/>
              <a:gd name="T11" fmla="*/ 2147483647 h 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1"/>
              <a:gd name="T19" fmla="*/ 0 h 255"/>
              <a:gd name="T20" fmla="*/ 361 w 361"/>
              <a:gd name="T21" fmla="*/ 255 h 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1" h="255">
                <a:moveTo>
                  <a:pt x="361" y="210"/>
                </a:moveTo>
                <a:cubicBezTo>
                  <a:pt x="333" y="213"/>
                  <a:pt x="247" y="255"/>
                  <a:pt x="190" y="228"/>
                </a:cubicBezTo>
                <a:cubicBezTo>
                  <a:pt x="133" y="201"/>
                  <a:pt x="44" y="79"/>
                  <a:pt x="22" y="48"/>
                </a:cubicBezTo>
                <a:cubicBezTo>
                  <a:pt x="0" y="17"/>
                  <a:pt x="21" y="45"/>
                  <a:pt x="55" y="39"/>
                </a:cubicBezTo>
                <a:cubicBezTo>
                  <a:pt x="89" y="33"/>
                  <a:pt x="177" y="0"/>
                  <a:pt x="226" y="9"/>
                </a:cubicBezTo>
                <a:cubicBezTo>
                  <a:pt x="275" y="18"/>
                  <a:pt x="324" y="73"/>
                  <a:pt x="349" y="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" name="Freeform 105"/>
          <p:cNvSpPr>
            <a:spLocks/>
          </p:cNvSpPr>
          <p:nvPr/>
        </p:nvSpPr>
        <p:spPr bwMode="auto">
          <a:xfrm>
            <a:off x="8318500" y="2297113"/>
            <a:ext cx="538163" cy="642937"/>
          </a:xfrm>
          <a:custGeom>
            <a:avLst/>
            <a:gdLst>
              <a:gd name="T0" fmla="*/ 2147483647 w 339"/>
              <a:gd name="T1" fmla="*/ 0 h 405"/>
              <a:gd name="T2" fmla="*/ 2147483647 w 339"/>
              <a:gd name="T3" fmla="*/ 2147483647 h 405"/>
              <a:gd name="T4" fmla="*/ 2147483647 w 339"/>
              <a:gd name="T5" fmla="*/ 2147483647 h 405"/>
              <a:gd name="T6" fmla="*/ 2147483647 w 339"/>
              <a:gd name="T7" fmla="*/ 2147483647 h 405"/>
              <a:gd name="T8" fmla="*/ 2147483647 w 339"/>
              <a:gd name="T9" fmla="*/ 2147483647 h 405"/>
              <a:gd name="T10" fmla="*/ 2147483647 w 339"/>
              <a:gd name="T11" fmla="*/ 2147483647 h 405"/>
              <a:gd name="T12" fmla="*/ 2147483647 w 339"/>
              <a:gd name="T13" fmla="*/ 2147483647 h 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"/>
              <a:gd name="T22" fmla="*/ 0 h 405"/>
              <a:gd name="T23" fmla="*/ 339 w 339"/>
              <a:gd name="T24" fmla="*/ 405 h 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" h="405">
                <a:moveTo>
                  <a:pt x="159" y="0"/>
                </a:moveTo>
                <a:cubicBezTo>
                  <a:pt x="149" y="11"/>
                  <a:pt x="119" y="17"/>
                  <a:pt x="99" y="69"/>
                </a:cubicBezTo>
                <a:cubicBezTo>
                  <a:pt x="72" y="122"/>
                  <a:pt x="51" y="257"/>
                  <a:pt x="36" y="312"/>
                </a:cubicBezTo>
                <a:cubicBezTo>
                  <a:pt x="21" y="367"/>
                  <a:pt x="0" y="393"/>
                  <a:pt x="9" y="399"/>
                </a:cubicBezTo>
                <a:cubicBezTo>
                  <a:pt x="18" y="405"/>
                  <a:pt x="48" y="356"/>
                  <a:pt x="90" y="348"/>
                </a:cubicBezTo>
                <a:cubicBezTo>
                  <a:pt x="132" y="340"/>
                  <a:pt x="220" y="361"/>
                  <a:pt x="261" y="351"/>
                </a:cubicBezTo>
                <a:cubicBezTo>
                  <a:pt x="302" y="341"/>
                  <a:pt x="323" y="301"/>
                  <a:pt x="339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6" name="Freeform 106"/>
          <p:cNvSpPr>
            <a:spLocks/>
          </p:cNvSpPr>
          <p:nvPr/>
        </p:nvSpPr>
        <p:spPr bwMode="auto">
          <a:xfrm>
            <a:off x="8313738" y="2016125"/>
            <a:ext cx="538162" cy="180975"/>
          </a:xfrm>
          <a:custGeom>
            <a:avLst/>
            <a:gdLst>
              <a:gd name="T0" fmla="*/ 0 w 339"/>
              <a:gd name="T1" fmla="*/ 0 h 114"/>
              <a:gd name="T2" fmla="*/ 2147483647 w 339"/>
              <a:gd name="T3" fmla="*/ 2147483647 h 114"/>
              <a:gd name="T4" fmla="*/ 0 60000 65536"/>
              <a:gd name="T5" fmla="*/ 0 60000 65536"/>
              <a:gd name="T6" fmla="*/ 0 w 339"/>
              <a:gd name="T7" fmla="*/ 0 h 114"/>
              <a:gd name="T8" fmla="*/ 339 w 339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" h="114">
                <a:moveTo>
                  <a:pt x="0" y="0"/>
                </a:moveTo>
                <a:lnTo>
                  <a:pt x="339" y="1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7" name="Freeform 107"/>
          <p:cNvSpPr>
            <a:spLocks/>
          </p:cNvSpPr>
          <p:nvPr/>
        </p:nvSpPr>
        <p:spPr bwMode="auto">
          <a:xfrm>
            <a:off x="8318500" y="2382838"/>
            <a:ext cx="523875" cy="541337"/>
          </a:xfrm>
          <a:custGeom>
            <a:avLst/>
            <a:gdLst>
              <a:gd name="T0" fmla="*/ 2147483647 w 330"/>
              <a:gd name="T1" fmla="*/ 0 h 341"/>
              <a:gd name="T2" fmla="*/ 0 w 330"/>
              <a:gd name="T3" fmla="*/ 2147483647 h 341"/>
              <a:gd name="T4" fmla="*/ 0 60000 65536"/>
              <a:gd name="T5" fmla="*/ 0 60000 65536"/>
              <a:gd name="T6" fmla="*/ 0 w 330"/>
              <a:gd name="T7" fmla="*/ 0 h 341"/>
              <a:gd name="T8" fmla="*/ 330 w 330"/>
              <a:gd name="T9" fmla="*/ 341 h 3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" h="341">
                <a:moveTo>
                  <a:pt x="330" y="0"/>
                </a:moveTo>
                <a:lnTo>
                  <a:pt x="0" y="34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8" name="Text Box 108"/>
          <p:cNvSpPr txBox="1">
            <a:spLocks noChangeArrowheads="1"/>
          </p:cNvSpPr>
          <p:nvPr/>
        </p:nvSpPr>
        <p:spPr bwMode="auto">
          <a:xfrm>
            <a:off x="6405563" y="1284288"/>
            <a:ext cx="1728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800"/>
              <a:t>TRUYỆN NGỤ NGÔN VIỆT NAM</a:t>
            </a:r>
          </a:p>
        </p:txBody>
      </p:sp>
      <p:sp>
        <p:nvSpPr>
          <p:cNvPr id="15469" name="Freeform 109"/>
          <p:cNvSpPr>
            <a:spLocks/>
          </p:cNvSpPr>
          <p:nvPr/>
        </p:nvSpPr>
        <p:spPr bwMode="auto">
          <a:xfrm>
            <a:off x="7181850" y="1522413"/>
            <a:ext cx="439738" cy="454025"/>
          </a:xfrm>
          <a:custGeom>
            <a:avLst/>
            <a:gdLst>
              <a:gd name="T0" fmla="*/ 2147483647 w 277"/>
              <a:gd name="T1" fmla="*/ 2147483647 h 286"/>
              <a:gd name="T2" fmla="*/ 2147483647 w 277"/>
              <a:gd name="T3" fmla="*/ 2147483647 h 286"/>
              <a:gd name="T4" fmla="*/ 2147483647 w 277"/>
              <a:gd name="T5" fmla="*/ 2147483647 h 286"/>
              <a:gd name="T6" fmla="*/ 2147483647 w 277"/>
              <a:gd name="T7" fmla="*/ 2147483647 h 286"/>
              <a:gd name="T8" fmla="*/ 2147483647 w 277"/>
              <a:gd name="T9" fmla="*/ 2147483647 h 286"/>
              <a:gd name="T10" fmla="*/ 2147483647 w 277"/>
              <a:gd name="T11" fmla="*/ 2147483647 h 286"/>
              <a:gd name="T12" fmla="*/ 2147483647 w 277"/>
              <a:gd name="T13" fmla="*/ 2147483647 h 286"/>
              <a:gd name="T14" fmla="*/ 2147483647 w 277"/>
              <a:gd name="T15" fmla="*/ 2147483647 h 286"/>
              <a:gd name="T16" fmla="*/ 2147483647 w 277"/>
              <a:gd name="T17" fmla="*/ 2147483647 h 286"/>
              <a:gd name="T18" fmla="*/ 2147483647 w 277"/>
              <a:gd name="T19" fmla="*/ 2147483647 h 286"/>
              <a:gd name="T20" fmla="*/ 2147483647 w 277"/>
              <a:gd name="T21" fmla="*/ 2147483647 h 286"/>
              <a:gd name="T22" fmla="*/ 2147483647 w 277"/>
              <a:gd name="T23" fmla="*/ 2147483647 h 286"/>
              <a:gd name="T24" fmla="*/ 2147483647 w 277"/>
              <a:gd name="T25" fmla="*/ 2147483647 h 286"/>
              <a:gd name="T26" fmla="*/ 2147483647 w 277"/>
              <a:gd name="T27" fmla="*/ 2147483647 h 2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7"/>
              <a:gd name="T43" fmla="*/ 0 h 286"/>
              <a:gd name="T44" fmla="*/ 277 w 277"/>
              <a:gd name="T45" fmla="*/ 286 h 2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7" h="286">
                <a:moveTo>
                  <a:pt x="95" y="38"/>
                </a:moveTo>
                <a:cubicBezTo>
                  <a:pt x="93" y="48"/>
                  <a:pt x="45" y="21"/>
                  <a:pt x="29" y="59"/>
                </a:cubicBezTo>
                <a:cubicBezTo>
                  <a:pt x="15" y="95"/>
                  <a:pt x="0" y="216"/>
                  <a:pt x="14" y="251"/>
                </a:cubicBezTo>
                <a:cubicBezTo>
                  <a:pt x="28" y="286"/>
                  <a:pt x="93" y="277"/>
                  <a:pt x="110" y="266"/>
                </a:cubicBezTo>
                <a:cubicBezTo>
                  <a:pt x="127" y="255"/>
                  <a:pt x="105" y="195"/>
                  <a:pt x="113" y="182"/>
                </a:cubicBezTo>
                <a:cubicBezTo>
                  <a:pt x="121" y="169"/>
                  <a:pt x="146" y="174"/>
                  <a:pt x="158" y="185"/>
                </a:cubicBezTo>
                <a:cubicBezTo>
                  <a:pt x="170" y="196"/>
                  <a:pt x="167" y="244"/>
                  <a:pt x="185" y="251"/>
                </a:cubicBezTo>
                <a:cubicBezTo>
                  <a:pt x="203" y="258"/>
                  <a:pt x="255" y="247"/>
                  <a:pt x="266" y="227"/>
                </a:cubicBezTo>
                <a:cubicBezTo>
                  <a:pt x="277" y="207"/>
                  <a:pt x="254" y="166"/>
                  <a:pt x="248" y="131"/>
                </a:cubicBezTo>
                <a:cubicBezTo>
                  <a:pt x="242" y="96"/>
                  <a:pt x="243" y="34"/>
                  <a:pt x="227" y="17"/>
                </a:cubicBezTo>
                <a:cubicBezTo>
                  <a:pt x="211" y="0"/>
                  <a:pt x="163" y="12"/>
                  <a:pt x="152" y="29"/>
                </a:cubicBezTo>
                <a:cubicBezTo>
                  <a:pt x="141" y="46"/>
                  <a:pt x="169" y="101"/>
                  <a:pt x="161" y="119"/>
                </a:cubicBezTo>
                <a:cubicBezTo>
                  <a:pt x="153" y="137"/>
                  <a:pt x="111" y="155"/>
                  <a:pt x="101" y="140"/>
                </a:cubicBezTo>
                <a:cubicBezTo>
                  <a:pt x="91" y="125"/>
                  <a:pt x="98" y="48"/>
                  <a:pt x="101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0" name="Freeform 110"/>
          <p:cNvSpPr>
            <a:spLocks/>
          </p:cNvSpPr>
          <p:nvPr/>
        </p:nvSpPr>
        <p:spPr bwMode="auto">
          <a:xfrm>
            <a:off x="7566025" y="1584325"/>
            <a:ext cx="354013" cy="346075"/>
          </a:xfrm>
          <a:custGeom>
            <a:avLst/>
            <a:gdLst>
              <a:gd name="T0" fmla="*/ 2147483647 w 223"/>
              <a:gd name="T1" fmla="*/ 2147483647 h 218"/>
              <a:gd name="T2" fmla="*/ 2147483647 w 223"/>
              <a:gd name="T3" fmla="*/ 2147483647 h 218"/>
              <a:gd name="T4" fmla="*/ 2147483647 w 223"/>
              <a:gd name="T5" fmla="*/ 2147483647 h 218"/>
              <a:gd name="T6" fmla="*/ 2147483647 w 223"/>
              <a:gd name="T7" fmla="*/ 2147483647 h 218"/>
              <a:gd name="T8" fmla="*/ 2147483647 w 223"/>
              <a:gd name="T9" fmla="*/ 2147483647 h 218"/>
              <a:gd name="T10" fmla="*/ 2147483647 w 223"/>
              <a:gd name="T11" fmla="*/ 2147483647 h 218"/>
              <a:gd name="T12" fmla="*/ 2147483647 w 223"/>
              <a:gd name="T13" fmla="*/ 2147483647 h 218"/>
              <a:gd name="T14" fmla="*/ 2147483647 w 223"/>
              <a:gd name="T15" fmla="*/ 2147483647 h 218"/>
              <a:gd name="T16" fmla="*/ 2147483647 w 223"/>
              <a:gd name="T17" fmla="*/ 2147483647 h 218"/>
              <a:gd name="T18" fmla="*/ 0 w 223"/>
              <a:gd name="T19" fmla="*/ 2147483647 h 2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3"/>
              <a:gd name="T31" fmla="*/ 0 h 218"/>
              <a:gd name="T32" fmla="*/ 223 w 223"/>
              <a:gd name="T33" fmla="*/ 218 h 2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3" h="218">
                <a:moveTo>
                  <a:pt x="10" y="118"/>
                </a:moveTo>
                <a:cubicBezTo>
                  <a:pt x="16" y="101"/>
                  <a:pt x="24" y="34"/>
                  <a:pt x="45" y="17"/>
                </a:cubicBezTo>
                <a:cubicBezTo>
                  <a:pt x="66" y="0"/>
                  <a:pt x="116" y="3"/>
                  <a:pt x="138" y="17"/>
                </a:cubicBezTo>
                <a:cubicBezTo>
                  <a:pt x="160" y="31"/>
                  <a:pt x="164" y="75"/>
                  <a:pt x="177" y="104"/>
                </a:cubicBezTo>
                <a:cubicBezTo>
                  <a:pt x="190" y="133"/>
                  <a:pt x="223" y="174"/>
                  <a:pt x="219" y="191"/>
                </a:cubicBezTo>
                <a:cubicBezTo>
                  <a:pt x="215" y="208"/>
                  <a:pt x="174" y="210"/>
                  <a:pt x="156" y="206"/>
                </a:cubicBezTo>
                <a:cubicBezTo>
                  <a:pt x="138" y="202"/>
                  <a:pt x="120" y="167"/>
                  <a:pt x="108" y="167"/>
                </a:cubicBezTo>
                <a:cubicBezTo>
                  <a:pt x="96" y="167"/>
                  <a:pt x="93" y="194"/>
                  <a:pt x="81" y="203"/>
                </a:cubicBezTo>
                <a:cubicBezTo>
                  <a:pt x="69" y="212"/>
                  <a:pt x="49" y="218"/>
                  <a:pt x="36" y="218"/>
                </a:cubicBezTo>
                <a:cubicBezTo>
                  <a:pt x="23" y="218"/>
                  <a:pt x="7" y="208"/>
                  <a:pt x="0" y="20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1" name="Freeform 111"/>
          <p:cNvSpPr>
            <a:spLocks/>
          </p:cNvSpPr>
          <p:nvPr/>
        </p:nvSpPr>
        <p:spPr bwMode="auto">
          <a:xfrm>
            <a:off x="7661275" y="1700213"/>
            <a:ext cx="100013" cy="90487"/>
          </a:xfrm>
          <a:custGeom>
            <a:avLst/>
            <a:gdLst>
              <a:gd name="T0" fmla="*/ 2147483647 w 63"/>
              <a:gd name="T1" fmla="*/ 0 h 57"/>
              <a:gd name="T2" fmla="*/ 2147483647 w 63"/>
              <a:gd name="T3" fmla="*/ 2147483647 h 57"/>
              <a:gd name="T4" fmla="*/ 2147483647 w 63"/>
              <a:gd name="T5" fmla="*/ 2147483647 h 57"/>
              <a:gd name="T6" fmla="*/ 2147483647 w 63"/>
              <a:gd name="T7" fmla="*/ 2147483647 h 57"/>
              <a:gd name="T8" fmla="*/ 2147483647 w 63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7"/>
              <a:gd name="T17" fmla="*/ 63 w 63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7">
                <a:moveTo>
                  <a:pt x="42" y="0"/>
                </a:moveTo>
                <a:cubicBezTo>
                  <a:pt x="35" y="6"/>
                  <a:pt x="5" y="26"/>
                  <a:pt x="3" y="34"/>
                </a:cubicBezTo>
                <a:cubicBezTo>
                  <a:pt x="0" y="41"/>
                  <a:pt x="18" y="47"/>
                  <a:pt x="27" y="49"/>
                </a:cubicBezTo>
                <a:cubicBezTo>
                  <a:pt x="36" y="51"/>
                  <a:pt x="57" y="57"/>
                  <a:pt x="60" y="49"/>
                </a:cubicBezTo>
                <a:cubicBezTo>
                  <a:pt x="63" y="41"/>
                  <a:pt x="48" y="11"/>
                  <a:pt x="45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2" name="Freeform 112"/>
          <p:cNvSpPr>
            <a:spLocks/>
          </p:cNvSpPr>
          <p:nvPr/>
        </p:nvSpPr>
        <p:spPr bwMode="auto">
          <a:xfrm>
            <a:off x="7870825" y="1754188"/>
            <a:ext cx="238125" cy="277812"/>
          </a:xfrm>
          <a:custGeom>
            <a:avLst/>
            <a:gdLst>
              <a:gd name="T0" fmla="*/ 0 w 150"/>
              <a:gd name="T1" fmla="*/ 2147483647 h 175"/>
              <a:gd name="T2" fmla="*/ 2147483647 w 150"/>
              <a:gd name="T3" fmla="*/ 2147483647 h 175"/>
              <a:gd name="T4" fmla="*/ 2147483647 w 150"/>
              <a:gd name="T5" fmla="*/ 2147483647 h 175"/>
              <a:gd name="T6" fmla="*/ 2147483647 w 150"/>
              <a:gd name="T7" fmla="*/ 0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75"/>
              <a:gd name="T14" fmla="*/ 150 w 150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75">
                <a:moveTo>
                  <a:pt x="0" y="102"/>
                </a:moveTo>
                <a:cubicBezTo>
                  <a:pt x="3" y="110"/>
                  <a:pt x="2" y="145"/>
                  <a:pt x="18" y="153"/>
                </a:cubicBezTo>
                <a:cubicBezTo>
                  <a:pt x="34" y="161"/>
                  <a:pt x="74" y="175"/>
                  <a:pt x="96" y="150"/>
                </a:cubicBezTo>
                <a:lnTo>
                  <a:pt x="15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3" name="Freeform 113"/>
          <p:cNvSpPr>
            <a:spLocks/>
          </p:cNvSpPr>
          <p:nvPr/>
        </p:nvSpPr>
        <p:spPr bwMode="auto">
          <a:xfrm>
            <a:off x="7889875" y="1682750"/>
            <a:ext cx="85725" cy="147638"/>
          </a:xfrm>
          <a:custGeom>
            <a:avLst/>
            <a:gdLst>
              <a:gd name="T0" fmla="*/ 0 w 54"/>
              <a:gd name="T1" fmla="*/ 2147483647 h 93"/>
              <a:gd name="T2" fmla="*/ 2147483647 w 54"/>
              <a:gd name="T3" fmla="*/ 2147483647 h 93"/>
              <a:gd name="T4" fmla="*/ 2147483647 w 54"/>
              <a:gd name="T5" fmla="*/ 0 h 93"/>
              <a:gd name="T6" fmla="*/ 0 60000 65536"/>
              <a:gd name="T7" fmla="*/ 0 60000 65536"/>
              <a:gd name="T8" fmla="*/ 0 60000 65536"/>
              <a:gd name="T9" fmla="*/ 0 w 54"/>
              <a:gd name="T10" fmla="*/ 0 h 93"/>
              <a:gd name="T11" fmla="*/ 54 w 54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3">
                <a:moveTo>
                  <a:pt x="0" y="93"/>
                </a:moveTo>
                <a:cubicBezTo>
                  <a:pt x="6" y="83"/>
                  <a:pt x="11" y="39"/>
                  <a:pt x="24" y="18"/>
                </a:cubicBezTo>
                <a:cubicBezTo>
                  <a:pt x="33" y="3"/>
                  <a:pt x="43" y="11"/>
                  <a:pt x="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4" name="Oval 114"/>
          <p:cNvSpPr>
            <a:spLocks noChangeArrowheads="1"/>
          </p:cNvSpPr>
          <p:nvPr/>
        </p:nvSpPr>
        <p:spPr bwMode="auto">
          <a:xfrm>
            <a:off x="8001000" y="1608138"/>
            <a:ext cx="142875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75" name="Freeform 115"/>
          <p:cNvSpPr>
            <a:spLocks/>
          </p:cNvSpPr>
          <p:nvPr/>
        </p:nvSpPr>
        <p:spPr bwMode="auto">
          <a:xfrm>
            <a:off x="6748463" y="1976438"/>
            <a:ext cx="379412" cy="460375"/>
          </a:xfrm>
          <a:custGeom>
            <a:avLst/>
            <a:gdLst>
              <a:gd name="T0" fmla="*/ 2147483647 w 239"/>
              <a:gd name="T1" fmla="*/ 2147483647 h 290"/>
              <a:gd name="T2" fmla="*/ 2147483647 w 239"/>
              <a:gd name="T3" fmla="*/ 2147483647 h 290"/>
              <a:gd name="T4" fmla="*/ 2147483647 w 239"/>
              <a:gd name="T5" fmla="*/ 2147483647 h 290"/>
              <a:gd name="T6" fmla="*/ 2147483647 w 239"/>
              <a:gd name="T7" fmla="*/ 2147483647 h 290"/>
              <a:gd name="T8" fmla="*/ 2147483647 w 239"/>
              <a:gd name="T9" fmla="*/ 2147483647 h 290"/>
              <a:gd name="T10" fmla="*/ 2147483647 w 239"/>
              <a:gd name="T11" fmla="*/ 2147483647 h 290"/>
              <a:gd name="T12" fmla="*/ 2147483647 w 239"/>
              <a:gd name="T13" fmla="*/ 2147483647 h 290"/>
              <a:gd name="T14" fmla="*/ 2147483647 w 239"/>
              <a:gd name="T15" fmla="*/ 2147483647 h 290"/>
              <a:gd name="T16" fmla="*/ 2147483647 w 239"/>
              <a:gd name="T17" fmla="*/ 2147483647 h 290"/>
              <a:gd name="T18" fmla="*/ 2147483647 w 239"/>
              <a:gd name="T19" fmla="*/ 2147483647 h 290"/>
              <a:gd name="T20" fmla="*/ 2147483647 w 239"/>
              <a:gd name="T21" fmla="*/ 2147483647 h 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9"/>
              <a:gd name="T34" fmla="*/ 0 h 290"/>
              <a:gd name="T35" fmla="*/ 239 w 239"/>
              <a:gd name="T36" fmla="*/ 290 h 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9" h="290">
                <a:moveTo>
                  <a:pt x="227" y="28"/>
                </a:moveTo>
                <a:cubicBezTo>
                  <a:pt x="228" y="36"/>
                  <a:pt x="239" y="63"/>
                  <a:pt x="239" y="79"/>
                </a:cubicBezTo>
                <a:cubicBezTo>
                  <a:pt x="236" y="94"/>
                  <a:pt x="228" y="117"/>
                  <a:pt x="209" y="121"/>
                </a:cubicBezTo>
                <a:cubicBezTo>
                  <a:pt x="190" y="125"/>
                  <a:pt x="146" y="87"/>
                  <a:pt x="125" y="100"/>
                </a:cubicBezTo>
                <a:cubicBezTo>
                  <a:pt x="104" y="113"/>
                  <a:pt x="78" y="186"/>
                  <a:pt x="86" y="202"/>
                </a:cubicBezTo>
                <a:cubicBezTo>
                  <a:pt x="94" y="218"/>
                  <a:pt x="160" y="195"/>
                  <a:pt x="176" y="199"/>
                </a:cubicBezTo>
                <a:cubicBezTo>
                  <a:pt x="192" y="203"/>
                  <a:pt x="191" y="214"/>
                  <a:pt x="182" y="229"/>
                </a:cubicBezTo>
                <a:cubicBezTo>
                  <a:pt x="173" y="244"/>
                  <a:pt x="148" y="290"/>
                  <a:pt x="119" y="289"/>
                </a:cubicBezTo>
                <a:cubicBezTo>
                  <a:pt x="90" y="288"/>
                  <a:pt x="16" y="266"/>
                  <a:pt x="8" y="223"/>
                </a:cubicBezTo>
                <a:cubicBezTo>
                  <a:pt x="0" y="180"/>
                  <a:pt x="38" y="62"/>
                  <a:pt x="74" y="31"/>
                </a:cubicBezTo>
                <a:cubicBezTo>
                  <a:pt x="110" y="0"/>
                  <a:pt x="188" y="33"/>
                  <a:pt x="224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6" name="Freeform 116"/>
          <p:cNvSpPr>
            <a:spLocks/>
          </p:cNvSpPr>
          <p:nvPr/>
        </p:nvSpPr>
        <p:spPr bwMode="auto">
          <a:xfrm>
            <a:off x="7038975" y="1998663"/>
            <a:ext cx="446088" cy="444500"/>
          </a:xfrm>
          <a:custGeom>
            <a:avLst/>
            <a:gdLst>
              <a:gd name="T0" fmla="*/ 2147483647 w 281"/>
              <a:gd name="T1" fmla="*/ 2147483647 h 280"/>
              <a:gd name="T2" fmla="*/ 2147483647 w 281"/>
              <a:gd name="T3" fmla="*/ 2147483647 h 280"/>
              <a:gd name="T4" fmla="*/ 2147483647 w 281"/>
              <a:gd name="T5" fmla="*/ 2147483647 h 280"/>
              <a:gd name="T6" fmla="*/ 2147483647 w 281"/>
              <a:gd name="T7" fmla="*/ 2147483647 h 280"/>
              <a:gd name="T8" fmla="*/ 2147483647 w 281"/>
              <a:gd name="T9" fmla="*/ 2147483647 h 280"/>
              <a:gd name="T10" fmla="*/ 2147483647 w 281"/>
              <a:gd name="T11" fmla="*/ 2147483647 h 280"/>
              <a:gd name="T12" fmla="*/ 2147483647 w 281"/>
              <a:gd name="T13" fmla="*/ 2147483647 h 280"/>
              <a:gd name="T14" fmla="*/ 2147483647 w 281"/>
              <a:gd name="T15" fmla="*/ 2147483647 h 280"/>
              <a:gd name="T16" fmla="*/ 2147483647 w 281"/>
              <a:gd name="T17" fmla="*/ 2147483647 h 280"/>
              <a:gd name="T18" fmla="*/ 2147483647 w 281"/>
              <a:gd name="T19" fmla="*/ 2147483647 h 280"/>
              <a:gd name="T20" fmla="*/ 2147483647 w 281"/>
              <a:gd name="T21" fmla="*/ 2147483647 h 280"/>
              <a:gd name="T22" fmla="*/ 2147483647 w 281"/>
              <a:gd name="T23" fmla="*/ 2147483647 h 280"/>
              <a:gd name="T24" fmla="*/ 2147483647 w 281"/>
              <a:gd name="T25" fmla="*/ 2147483647 h 280"/>
              <a:gd name="T26" fmla="*/ 2147483647 w 281"/>
              <a:gd name="T27" fmla="*/ 2147483647 h 280"/>
              <a:gd name="T28" fmla="*/ 2147483647 w 281"/>
              <a:gd name="T29" fmla="*/ 2147483647 h 2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1"/>
              <a:gd name="T46" fmla="*/ 0 h 280"/>
              <a:gd name="T47" fmla="*/ 281 w 281"/>
              <a:gd name="T48" fmla="*/ 280 h 2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1" h="280">
                <a:moveTo>
                  <a:pt x="14" y="110"/>
                </a:moveTo>
                <a:cubicBezTo>
                  <a:pt x="14" y="134"/>
                  <a:pt x="0" y="233"/>
                  <a:pt x="17" y="257"/>
                </a:cubicBezTo>
                <a:cubicBezTo>
                  <a:pt x="33" y="280"/>
                  <a:pt x="99" y="271"/>
                  <a:pt x="116" y="257"/>
                </a:cubicBezTo>
                <a:cubicBezTo>
                  <a:pt x="133" y="243"/>
                  <a:pt x="113" y="183"/>
                  <a:pt x="122" y="170"/>
                </a:cubicBezTo>
                <a:cubicBezTo>
                  <a:pt x="131" y="157"/>
                  <a:pt x="161" y="168"/>
                  <a:pt x="173" y="179"/>
                </a:cubicBezTo>
                <a:cubicBezTo>
                  <a:pt x="185" y="190"/>
                  <a:pt x="181" y="234"/>
                  <a:pt x="197" y="239"/>
                </a:cubicBezTo>
                <a:cubicBezTo>
                  <a:pt x="213" y="244"/>
                  <a:pt x="263" y="236"/>
                  <a:pt x="272" y="212"/>
                </a:cubicBezTo>
                <a:cubicBezTo>
                  <a:pt x="281" y="188"/>
                  <a:pt x="260" y="125"/>
                  <a:pt x="254" y="92"/>
                </a:cubicBezTo>
                <a:cubicBezTo>
                  <a:pt x="248" y="59"/>
                  <a:pt x="253" y="22"/>
                  <a:pt x="236" y="11"/>
                </a:cubicBezTo>
                <a:cubicBezTo>
                  <a:pt x="219" y="0"/>
                  <a:pt x="163" y="9"/>
                  <a:pt x="152" y="23"/>
                </a:cubicBezTo>
                <a:cubicBezTo>
                  <a:pt x="141" y="37"/>
                  <a:pt x="173" y="76"/>
                  <a:pt x="170" y="95"/>
                </a:cubicBezTo>
                <a:cubicBezTo>
                  <a:pt x="167" y="114"/>
                  <a:pt x="142" y="138"/>
                  <a:pt x="131" y="140"/>
                </a:cubicBezTo>
                <a:cubicBezTo>
                  <a:pt x="120" y="142"/>
                  <a:pt x="107" y="124"/>
                  <a:pt x="104" y="107"/>
                </a:cubicBezTo>
                <a:cubicBezTo>
                  <a:pt x="101" y="90"/>
                  <a:pt x="119" y="48"/>
                  <a:pt x="110" y="35"/>
                </a:cubicBezTo>
                <a:cubicBezTo>
                  <a:pt x="101" y="22"/>
                  <a:pt x="62" y="30"/>
                  <a:pt x="50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7" name="Freeform 117"/>
          <p:cNvSpPr>
            <a:spLocks/>
          </p:cNvSpPr>
          <p:nvPr/>
        </p:nvSpPr>
        <p:spPr bwMode="auto">
          <a:xfrm>
            <a:off x="7439025" y="2138363"/>
            <a:ext cx="374650" cy="355600"/>
          </a:xfrm>
          <a:custGeom>
            <a:avLst/>
            <a:gdLst>
              <a:gd name="T0" fmla="*/ 0 w 236"/>
              <a:gd name="T1" fmla="*/ 2147483647 h 224"/>
              <a:gd name="T2" fmla="*/ 2147483647 w 236"/>
              <a:gd name="T3" fmla="*/ 2147483647 h 224"/>
              <a:gd name="T4" fmla="*/ 2147483647 w 236"/>
              <a:gd name="T5" fmla="*/ 2147483647 h 224"/>
              <a:gd name="T6" fmla="*/ 2147483647 w 236"/>
              <a:gd name="T7" fmla="*/ 2147483647 h 224"/>
              <a:gd name="T8" fmla="*/ 2147483647 w 236"/>
              <a:gd name="T9" fmla="*/ 2147483647 h 224"/>
              <a:gd name="T10" fmla="*/ 2147483647 w 236"/>
              <a:gd name="T11" fmla="*/ 2147483647 h 224"/>
              <a:gd name="T12" fmla="*/ 2147483647 w 236"/>
              <a:gd name="T13" fmla="*/ 2147483647 h 224"/>
              <a:gd name="T14" fmla="*/ 2147483647 w 236"/>
              <a:gd name="T15" fmla="*/ 2147483647 h 224"/>
              <a:gd name="T16" fmla="*/ 2147483647 w 236"/>
              <a:gd name="T17" fmla="*/ 2147483647 h 224"/>
              <a:gd name="T18" fmla="*/ 2147483647 w 236"/>
              <a:gd name="T19" fmla="*/ 2147483647 h 224"/>
              <a:gd name="T20" fmla="*/ 2147483647 w 236"/>
              <a:gd name="T21" fmla="*/ 2147483647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6"/>
              <a:gd name="T34" fmla="*/ 0 h 224"/>
              <a:gd name="T35" fmla="*/ 236 w 236"/>
              <a:gd name="T36" fmla="*/ 224 h 2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6" h="224">
                <a:moveTo>
                  <a:pt x="0" y="132"/>
                </a:moveTo>
                <a:cubicBezTo>
                  <a:pt x="4" y="145"/>
                  <a:pt x="2" y="194"/>
                  <a:pt x="26" y="208"/>
                </a:cubicBezTo>
                <a:cubicBezTo>
                  <a:pt x="50" y="222"/>
                  <a:pt x="110" y="224"/>
                  <a:pt x="143" y="214"/>
                </a:cubicBezTo>
                <a:cubicBezTo>
                  <a:pt x="167" y="203"/>
                  <a:pt x="227" y="178"/>
                  <a:pt x="227" y="145"/>
                </a:cubicBezTo>
                <a:cubicBezTo>
                  <a:pt x="236" y="113"/>
                  <a:pt x="212" y="38"/>
                  <a:pt x="197" y="19"/>
                </a:cubicBezTo>
                <a:cubicBezTo>
                  <a:pt x="182" y="0"/>
                  <a:pt x="145" y="21"/>
                  <a:pt x="134" y="28"/>
                </a:cubicBezTo>
                <a:cubicBezTo>
                  <a:pt x="123" y="35"/>
                  <a:pt x="137" y="50"/>
                  <a:pt x="134" y="64"/>
                </a:cubicBezTo>
                <a:cubicBezTo>
                  <a:pt x="131" y="78"/>
                  <a:pt x="125" y="105"/>
                  <a:pt x="116" y="112"/>
                </a:cubicBezTo>
                <a:cubicBezTo>
                  <a:pt x="107" y="119"/>
                  <a:pt x="85" y="125"/>
                  <a:pt x="77" y="109"/>
                </a:cubicBezTo>
                <a:cubicBezTo>
                  <a:pt x="69" y="93"/>
                  <a:pt x="75" y="32"/>
                  <a:pt x="65" y="19"/>
                </a:cubicBezTo>
                <a:cubicBezTo>
                  <a:pt x="55" y="6"/>
                  <a:pt x="27" y="28"/>
                  <a:pt x="17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8" name="AutoShape 118"/>
          <p:cNvSpPr>
            <a:spLocks noChangeArrowheads="1"/>
          </p:cNvSpPr>
          <p:nvPr/>
        </p:nvSpPr>
        <p:spPr bwMode="auto">
          <a:xfrm rot="-1049614">
            <a:off x="7510463" y="2011363"/>
            <a:ext cx="144462" cy="730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79" name="Freeform 119"/>
          <p:cNvSpPr>
            <a:spLocks/>
          </p:cNvSpPr>
          <p:nvPr/>
        </p:nvSpPr>
        <p:spPr bwMode="auto">
          <a:xfrm>
            <a:off x="7848600" y="2149475"/>
            <a:ext cx="319088" cy="411163"/>
          </a:xfrm>
          <a:custGeom>
            <a:avLst/>
            <a:gdLst>
              <a:gd name="T0" fmla="*/ 2147483647 w 201"/>
              <a:gd name="T1" fmla="*/ 2147483647 h 259"/>
              <a:gd name="T2" fmla="*/ 2147483647 w 201"/>
              <a:gd name="T3" fmla="*/ 2147483647 h 259"/>
              <a:gd name="T4" fmla="*/ 2147483647 w 201"/>
              <a:gd name="T5" fmla="*/ 2147483647 h 259"/>
              <a:gd name="T6" fmla="*/ 2147483647 w 201"/>
              <a:gd name="T7" fmla="*/ 2147483647 h 259"/>
              <a:gd name="T8" fmla="*/ 2147483647 w 201"/>
              <a:gd name="T9" fmla="*/ 2147483647 h 259"/>
              <a:gd name="T10" fmla="*/ 2147483647 w 201"/>
              <a:gd name="T11" fmla="*/ 2147483647 h 259"/>
              <a:gd name="T12" fmla="*/ 2147483647 w 201"/>
              <a:gd name="T13" fmla="*/ 2147483647 h 259"/>
              <a:gd name="T14" fmla="*/ 2147483647 w 201"/>
              <a:gd name="T15" fmla="*/ 2147483647 h 259"/>
              <a:gd name="T16" fmla="*/ 2147483647 w 201"/>
              <a:gd name="T17" fmla="*/ 2147483647 h 259"/>
              <a:gd name="T18" fmla="*/ 2147483647 w 201"/>
              <a:gd name="T19" fmla="*/ 2147483647 h 259"/>
              <a:gd name="T20" fmla="*/ 2147483647 w 201"/>
              <a:gd name="T21" fmla="*/ 2147483647 h 259"/>
              <a:gd name="T22" fmla="*/ 2147483647 w 201"/>
              <a:gd name="T23" fmla="*/ 2147483647 h 259"/>
              <a:gd name="T24" fmla="*/ 2147483647 w 201"/>
              <a:gd name="T25" fmla="*/ 2147483647 h 259"/>
              <a:gd name="T26" fmla="*/ 2147483647 w 201"/>
              <a:gd name="T27" fmla="*/ 2147483647 h 259"/>
              <a:gd name="T28" fmla="*/ 2147483647 w 201"/>
              <a:gd name="T29" fmla="*/ 2147483647 h 259"/>
              <a:gd name="T30" fmla="*/ 2147483647 w 201"/>
              <a:gd name="T31" fmla="*/ 2147483647 h 2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"/>
              <a:gd name="T49" fmla="*/ 0 h 259"/>
              <a:gd name="T50" fmla="*/ 201 w 201"/>
              <a:gd name="T51" fmla="*/ 259 h 2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" h="259">
                <a:moveTo>
                  <a:pt x="197" y="42"/>
                </a:moveTo>
                <a:lnTo>
                  <a:pt x="116" y="3"/>
                </a:lnTo>
                <a:cubicBezTo>
                  <a:pt x="96" y="0"/>
                  <a:pt x="94" y="1"/>
                  <a:pt x="77" y="24"/>
                </a:cubicBezTo>
                <a:cubicBezTo>
                  <a:pt x="60" y="47"/>
                  <a:pt x="21" y="113"/>
                  <a:pt x="14" y="144"/>
                </a:cubicBezTo>
                <a:cubicBezTo>
                  <a:pt x="0" y="178"/>
                  <a:pt x="20" y="186"/>
                  <a:pt x="32" y="210"/>
                </a:cubicBezTo>
                <a:cubicBezTo>
                  <a:pt x="53" y="228"/>
                  <a:pt x="112" y="259"/>
                  <a:pt x="137" y="252"/>
                </a:cubicBezTo>
                <a:cubicBezTo>
                  <a:pt x="162" y="245"/>
                  <a:pt x="185" y="187"/>
                  <a:pt x="185" y="165"/>
                </a:cubicBezTo>
                <a:cubicBezTo>
                  <a:pt x="185" y="143"/>
                  <a:pt x="152" y="125"/>
                  <a:pt x="137" y="117"/>
                </a:cubicBezTo>
                <a:cubicBezTo>
                  <a:pt x="122" y="109"/>
                  <a:pt x="97" y="112"/>
                  <a:pt x="92" y="117"/>
                </a:cubicBezTo>
                <a:cubicBezTo>
                  <a:pt x="87" y="122"/>
                  <a:pt x="110" y="140"/>
                  <a:pt x="107" y="147"/>
                </a:cubicBezTo>
                <a:cubicBezTo>
                  <a:pt x="104" y="154"/>
                  <a:pt x="79" y="172"/>
                  <a:pt x="71" y="162"/>
                </a:cubicBezTo>
                <a:cubicBezTo>
                  <a:pt x="63" y="152"/>
                  <a:pt x="56" y="106"/>
                  <a:pt x="62" y="90"/>
                </a:cubicBezTo>
                <a:cubicBezTo>
                  <a:pt x="68" y="74"/>
                  <a:pt x="89" y="62"/>
                  <a:pt x="107" y="63"/>
                </a:cubicBezTo>
                <a:cubicBezTo>
                  <a:pt x="125" y="64"/>
                  <a:pt x="155" y="95"/>
                  <a:pt x="170" y="96"/>
                </a:cubicBezTo>
                <a:cubicBezTo>
                  <a:pt x="185" y="97"/>
                  <a:pt x="193" y="78"/>
                  <a:pt x="197" y="69"/>
                </a:cubicBezTo>
                <a:cubicBezTo>
                  <a:pt x="201" y="60"/>
                  <a:pt x="195" y="45"/>
                  <a:pt x="194" y="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0" name="Freeform 120"/>
          <p:cNvSpPr>
            <a:spLocks/>
          </p:cNvSpPr>
          <p:nvPr/>
        </p:nvSpPr>
        <p:spPr bwMode="auto">
          <a:xfrm>
            <a:off x="8056563" y="2309813"/>
            <a:ext cx="344487" cy="406400"/>
          </a:xfrm>
          <a:custGeom>
            <a:avLst/>
            <a:gdLst>
              <a:gd name="T0" fmla="*/ 2147483647 w 217"/>
              <a:gd name="T1" fmla="*/ 2147483647 h 256"/>
              <a:gd name="T2" fmla="*/ 0 w 217"/>
              <a:gd name="T3" fmla="*/ 2147483647 h 256"/>
              <a:gd name="T4" fmla="*/ 2147483647 w 217"/>
              <a:gd name="T5" fmla="*/ 2147483647 h 256"/>
              <a:gd name="T6" fmla="*/ 2147483647 w 217"/>
              <a:gd name="T7" fmla="*/ 2147483647 h 256"/>
              <a:gd name="T8" fmla="*/ 2147483647 w 217"/>
              <a:gd name="T9" fmla="*/ 2147483647 h 256"/>
              <a:gd name="T10" fmla="*/ 2147483647 w 217"/>
              <a:gd name="T11" fmla="*/ 2147483647 h 256"/>
              <a:gd name="T12" fmla="*/ 2147483647 w 217"/>
              <a:gd name="T13" fmla="*/ 2147483647 h 256"/>
              <a:gd name="T14" fmla="*/ 2147483647 w 217"/>
              <a:gd name="T15" fmla="*/ 2147483647 h 256"/>
              <a:gd name="T16" fmla="*/ 2147483647 w 217"/>
              <a:gd name="T17" fmla="*/ 2147483647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7"/>
              <a:gd name="T28" fmla="*/ 0 h 256"/>
              <a:gd name="T29" fmla="*/ 217 w 217"/>
              <a:gd name="T30" fmla="*/ 256 h 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7" h="256">
                <a:moveTo>
                  <a:pt x="19" y="160"/>
                </a:moveTo>
                <a:lnTo>
                  <a:pt x="0" y="178"/>
                </a:lnTo>
                <a:cubicBezTo>
                  <a:pt x="7" y="185"/>
                  <a:pt x="44" y="206"/>
                  <a:pt x="63" y="205"/>
                </a:cubicBezTo>
                <a:cubicBezTo>
                  <a:pt x="82" y="204"/>
                  <a:pt x="102" y="167"/>
                  <a:pt x="117" y="172"/>
                </a:cubicBezTo>
                <a:cubicBezTo>
                  <a:pt x="132" y="177"/>
                  <a:pt x="141" y="229"/>
                  <a:pt x="156" y="238"/>
                </a:cubicBezTo>
                <a:cubicBezTo>
                  <a:pt x="171" y="247"/>
                  <a:pt x="203" y="256"/>
                  <a:pt x="210" y="229"/>
                </a:cubicBezTo>
                <a:cubicBezTo>
                  <a:pt x="217" y="202"/>
                  <a:pt x="207" y="113"/>
                  <a:pt x="198" y="76"/>
                </a:cubicBezTo>
                <a:cubicBezTo>
                  <a:pt x="189" y="39"/>
                  <a:pt x="176" y="8"/>
                  <a:pt x="153" y="4"/>
                </a:cubicBezTo>
                <a:cubicBezTo>
                  <a:pt x="130" y="0"/>
                  <a:pt x="77" y="40"/>
                  <a:pt x="57" y="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1" name="Oval 121"/>
          <p:cNvSpPr>
            <a:spLocks noChangeArrowheads="1"/>
          </p:cNvSpPr>
          <p:nvPr/>
        </p:nvSpPr>
        <p:spPr bwMode="auto">
          <a:xfrm>
            <a:off x="8216900" y="2439988"/>
            <a:ext cx="71438" cy="714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82" name="Freeform 122"/>
          <p:cNvSpPr>
            <a:spLocks/>
          </p:cNvSpPr>
          <p:nvPr/>
        </p:nvSpPr>
        <p:spPr bwMode="auto">
          <a:xfrm>
            <a:off x="8374063" y="2359025"/>
            <a:ext cx="374650" cy="360363"/>
          </a:xfrm>
          <a:custGeom>
            <a:avLst/>
            <a:gdLst>
              <a:gd name="T0" fmla="*/ 0 w 236"/>
              <a:gd name="T1" fmla="*/ 2147483647 h 227"/>
              <a:gd name="T2" fmla="*/ 2147483647 w 236"/>
              <a:gd name="T3" fmla="*/ 2147483647 h 227"/>
              <a:gd name="T4" fmla="*/ 2147483647 w 236"/>
              <a:gd name="T5" fmla="*/ 2147483647 h 227"/>
              <a:gd name="T6" fmla="*/ 2147483647 w 236"/>
              <a:gd name="T7" fmla="*/ 2147483647 h 227"/>
              <a:gd name="T8" fmla="*/ 2147483647 w 236"/>
              <a:gd name="T9" fmla="*/ 2147483647 h 227"/>
              <a:gd name="T10" fmla="*/ 2147483647 w 236"/>
              <a:gd name="T11" fmla="*/ 2147483647 h 227"/>
              <a:gd name="T12" fmla="*/ 2147483647 w 236"/>
              <a:gd name="T13" fmla="*/ 2147483647 h 227"/>
              <a:gd name="T14" fmla="*/ 2147483647 w 236"/>
              <a:gd name="T15" fmla="*/ 2147483647 h 227"/>
              <a:gd name="T16" fmla="*/ 2147483647 w 236"/>
              <a:gd name="T17" fmla="*/ 2147483647 h 227"/>
              <a:gd name="T18" fmla="*/ 2147483647 w 236"/>
              <a:gd name="T19" fmla="*/ 2147483647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227"/>
              <a:gd name="T32" fmla="*/ 236 w 236"/>
              <a:gd name="T33" fmla="*/ 227 h 2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227">
                <a:moveTo>
                  <a:pt x="0" y="175"/>
                </a:moveTo>
                <a:cubicBezTo>
                  <a:pt x="11" y="183"/>
                  <a:pt x="31" y="227"/>
                  <a:pt x="67" y="225"/>
                </a:cubicBezTo>
                <a:cubicBezTo>
                  <a:pt x="103" y="223"/>
                  <a:pt x="192" y="196"/>
                  <a:pt x="214" y="162"/>
                </a:cubicBezTo>
                <a:cubicBezTo>
                  <a:pt x="236" y="128"/>
                  <a:pt x="214" y="48"/>
                  <a:pt x="199" y="24"/>
                </a:cubicBezTo>
                <a:cubicBezTo>
                  <a:pt x="184" y="0"/>
                  <a:pt x="135" y="10"/>
                  <a:pt x="124" y="15"/>
                </a:cubicBezTo>
                <a:cubicBezTo>
                  <a:pt x="113" y="20"/>
                  <a:pt x="135" y="41"/>
                  <a:pt x="133" y="57"/>
                </a:cubicBezTo>
                <a:cubicBezTo>
                  <a:pt x="131" y="73"/>
                  <a:pt x="122" y="103"/>
                  <a:pt x="112" y="111"/>
                </a:cubicBezTo>
                <a:cubicBezTo>
                  <a:pt x="102" y="119"/>
                  <a:pt x="83" y="122"/>
                  <a:pt x="73" y="108"/>
                </a:cubicBezTo>
                <a:cubicBezTo>
                  <a:pt x="63" y="94"/>
                  <a:pt x="64" y="37"/>
                  <a:pt x="52" y="24"/>
                </a:cubicBezTo>
                <a:cubicBezTo>
                  <a:pt x="40" y="11"/>
                  <a:pt x="12" y="31"/>
                  <a:pt x="1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3" name="Freeform 123"/>
          <p:cNvSpPr>
            <a:spLocks/>
          </p:cNvSpPr>
          <p:nvPr/>
        </p:nvSpPr>
        <p:spPr bwMode="auto">
          <a:xfrm>
            <a:off x="8231188" y="217805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2147483647 h 88"/>
              <a:gd name="T6" fmla="*/ 2147483647 w 110"/>
              <a:gd name="T7" fmla="*/ 2147483647 h 88"/>
              <a:gd name="T8" fmla="*/ 2147483647 w 110"/>
              <a:gd name="T9" fmla="*/ 2147483647 h 88"/>
              <a:gd name="T10" fmla="*/ 2147483647 w 110"/>
              <a:gd name="T11" fmla="*/ 2147483647 h 88"/>
              <a:gd name="T12" fmla="*/ 2147483647 w 110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"/>
              <a:gd name="T22" fmla="*/ 0 h 88"/>
              <a:gd name="T23" fmla="*/ 110 w 110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" h="88">
                <a:moveTo>
                  <a:pt x="0" y="63"/>
                </a:moveTo>
                <a:cubicBezTo>
                  <a:pt x="2" y="57"/>
                  <a:pt x="4" y="33"/>
                  <a:pt x="13" y="24"/>
                </a:cubicBezTo>
                <a:cubicBezTo>
                  <a:pt x="22" y="15"/>
                  <a:pt x="40" y="0"/>
                  <a:pt x="55" y="9"/>
                </a:cubicBezTo>
                <a:cubicBezTo>
                  <a:pt x="70" y="18"/>
                  <a:pt x="102" y="63"/>
                  <a:pt x="106" y="75"/>
                </a:cubicBezTo>
                <a:cubicBezTo>
                  <a:pt x="110" y="87"/>
                  <a:pt x="91" y="88"/>
                  <a:pt x="82" y="84"/>
                </a:cubicBezTo>
                <a:cubicBezTo>
                  <a:pt x="73" y="80"/>
                  <a:pt x="61" y="56"/>
                  <a:pt x="52" y="54"/>
                </a:cubicBezTo>
                <a:cubicBezTo>
                  <a:pt x="43" y="52"/>
                  <a:pt x="31" y="66"/>
                  <a:pt x="25" y="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4" name="AutoShape 124"/>
          <p:cNvSpPr>
            <a:spLocks noChangeArrowheads="1"/>
          </p:cNvSpPr>
          <p:nvPr/>
        </p:nvSpPr>
        <p:spPr bwMode="auto">
          <a:xfrm rot="-866277">
            <a:off x="8393113" y="2166938"/>
            <a:ext cx="144462" cy="7143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85" name="Text Box 125"/>
          <p:cNvSpPr txBox="1">
            <a:spLocks noChangeArrowheads="1"/>
          </p:cNvSpPr>
          <p:nvPr/>
        </p:nvSpPr>
        <p:spPr bwMode="auto">
          <a:xfrm>
            <a:off x="6680200" y="5513388"/>
            <a:ext cx="1657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800"/>
              <a:t>NHÀ XUẤT BẢN KIM ĐỒNG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6464300" y="5283200"/>
            <a:ext cx="287338" cy="400050"/>
            <a:chOff x="3491" y="3918"/>
            <a:chExt cx="181" cy="252"/>
          </a:xfrm>
        </p:grpSpPr>
        <p:sp>
          <p:nvSpPr>
            <p:cNvPr id="12410" name="Oval 127"/>
            <p:cNvSpPr>
              <a:spLocks noChangeArrowheads="1"/>
            </p:cNvSpPr>
            <p:nvPr/>
          </p:nvSpPr>
          <p:spPr bwMode="auto">
            <a:xfrm>
              <a:off x="3491" y="3989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Freeform 128"/>
            <p:cNvSpPr>
              <a:spLocks/>
            </p:cNvSpPr>
            <p:nvPr/>
          </p:nvSpPr>
          <p:spPr bwMode="auto">
            <a:xfrm>
              <a:off x="3506" y="3918"/>
              <a:ext cx="157" cy="180"/>
            </a:xfrm>
            <a:custGeom>
              <a:avLst/>
              <a:gdLst>
                <a:gd name="T0" fmla="*/ 0 w 157"/>
                <a:gd name="T1" fmla="*/ 180 h 180"/>
                <a:gd name="T2" fmla="*/ 57 w 157"/>
                <a:gd name="T3" fmla="*/ 0 h 180"/>
                <a:gd name="T4" fmla="*/ 52 w 157"/>
                <a:gd name="T5" fmla="*/ 165 h 180"/>
                <a:gd name="T6" fmla="*/ 157 w 157"/>
                <a:gd name="T7" fmla="*/ 168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80"/>
                <a:gd name="T14" fmla="*/ 157 w 157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80">
                  <a:moveTo>
                    <a:pt x="0" y="180"/>
                  </a:moveTo>
                  <a:lnTo>
                    <a:pt x="57" y="0"/>
                  </a:lnTo>
                  <a:lnTo>
                    <a:pt x="52" y="165"/>
                  </a:lnTo>
                  <a:lnTo>
                    <a:pt x="157" y="1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AutoShape 129"/>
            <p:cNvSpPr>
              <a:spLocks noChangeArrowheads="1"/>
            </p:cNvSpPr>
            <p:nvPr/>
          </p:nvSpPr>
          <p:spPr bwMode="auto">
            <a:xfrm>
              <a:off x="3587" y="4005"/>
              <a:ext cx="45" cy="45"/>
            </a:xfrm>
            <a:prstGeom prst="star5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90" name="Freeform 130"/>
          <p:cNvSpPr>
            <a:spLocks/>
          </p:cNvSpPr>
          <p:nvPr/>
        </p:nvSpPr>
        <p:spPr bwMode="auto">
          <a:xfrm>
            <a:off x="5967413" y="2060575"/>
            <a:ext cx="1223962" cy="3292475"/>
          </a:xfrm>
          <a:custGeom>
            <a:avLst/>
            <a:gdLst>
              <a:gd name="T0" fmla="*/ 2147483647 w 771"/>
              <a:gd name="T1" fmla="*/ 0 h 2074"/>
              <a:gd name="T2" fmla="*/ 2147483647 w 771"/>
              <a:gd name="T3" fmla="*/ 2147483647 h 2074"/>
              <a:gd name="T4" fmla="*/ 2147483647 w 771"/>
              <a:gd name="T5" fmla="*/ 2147483647 h 2074"/>
              <a:gd name="T6" fmla="*/ 2147483647 w 771"/>
              <a:gd name="T7" fmla="*/ 2147483647 h 2074"/>
              <a:gd name="T8" fmla="*/ 2147483647 w 771"/>
              <a:gd name="T9" fmla="*/ 2147483647 h 2074"/>
              <a:gd name="T10" fmla="*/ 2147483647 w 771"/>
              <a:gd name="T11" fmla="*/ 2147483647 h 2074"/>
              <a:gd name="T12" fmla="*/ 2147483647 w 771"/>
              <a:gd name="T13" fmla="*/ 2147483647 h 2074"/>
              <a:gd name="T14" fmla="*/ 2147483647 w 771"/>
              <a:gd name="T15" fmla="*/ 2147483647 h 2074"/>
              <a:gd name="T16" fmla="*/ 2147483647 w 771"/>
              <a:gd name="T17" fmla="*/ 2147483647 h 2074"/>
              <a:gd name="T18" fmla="*/ 2147483647 w 771"/>
              <a:gd name="T19" fmla="*/ 2147483647 h 20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1"/>
              <a:gd name="T31" fmla="*/ 0 h 2074"/>
              <a:gd name="T32" fmla="*/ 771 w 771"/>
              <a:gd name="T33" fmla="*/ 2074 h 20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1" h="2074">
                <a:moveTo>
                  <a:pt x="28" y="0"/>
                </a:moveTo>
                <a:cubicBezTo>
                  <a:pt x="26" y="54"/>
                  <a:pt x="0" y="248"/>
                  <a:pt x="15" y="322"/>
                </a:cubicBezTo>
                <a:cubicBezTo>
                  <a:pt x="30" y="396"/>
                  <a:pt x="95" y="394"/>
                  <a:pt x="117" y="442"/>
                </a:cubicBezTo>
                <a:cubicBezTo>
                  <a:pt x="139" y="490"/>
                  <a:pt x="163" y="535"/>
                  <a:pt x="147" y="610"/>
                </a:cubicBezTo>
                <a:cubicBezTo>
                  <a:pt x="131" y="685"/>
                  <a:pt x="25" y="787"/>
                  <a:pt x="21" y="892"/>
                </a:cubicBezTo>
                <a:cubicBezTo>
                  <a:pt x="17" y="997"/>
                  <a:pt x="94" y="1094"/>
                  <a:pt x="123" y="1240"/>
                </a:cubicBezTo>
                <a:cubicBezTo>
                  <a:pt x="152" y="1386"/>
                  <a:pt x="146" y="1665"/>
                  <a:pt x="195" y="1768"/>
                </a:cubicBezTo>
                <a:cubicBezTo>
                  <a:pt x="244" y="1871"/>
                  <a:pt x="354" y="1820"/>
                  <a:pt x="417" y="1858"/>
                </a:cubicBezTo>
                <a:cubicBezTo>
                  <a:pt x="480" y="1896"/>
                  <a:pt x="514" y="1960"/>
                  <a:pt x="573" y="1996"/>
                </a:cubicBezTo>
                <a:cubicBezTo>
                  <a:pt x="632" y="2032"/>
                  <a:pt x="730" y="2058"/>
                  <a:pt x="771" y="20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1" name="Line 131"/>
          <p:cNvSpPr>
            <a:spLocks noChangeShapeType="1"/>
          </p:cNvSpPr>
          <p:nvPr/>
        </p:nvSpPr>
        <p:spPr bwMode="auto">
          <a:xfrm flipH="1">
            <a:off x="8316913" y="32131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2" name="Line 132"/>
          <p:cNvSpPr>
            <a:spLocks noChangeShapeType="1"/>
          </p:cNvSpPr>
          <p:nvPr/>
        </p:nvSpPr>
        <p:spPr bwMode="auto">
          <a:xfrm flipH="1">
            <a:off x="8027988" y="285273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3" name="Line 133"/>
          <p:cNvSpPr>
            <a:spLocks noChangeShapeType="1"/>
          </p:cNvSpPr>
          <p:nvPr/>
        </p:nvSpPr>
        <p:spPr bwMode="auto">
          <a:xfrm flipH="1">
            <a:off x="7451725" y="3357563"/>
            <a:ext cx="2889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4" name="Line 134"/>
          <p:cNvSpPr>
            <a:spLocks noChangeShapeType="1"/>
          </p:cNvSpPr>
          <p:nvPr/>
        </p:nvSpPr>
        <p:spPr bwMode="auto">
          <a:xfrm flipH="1">
            <a:off x="7308850" y="3789363"/>
            <a:ext cx="714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5" name="Line 135"/>
          <p:cNvSpPr>
            <a:spLocks noChangeShapeType="1"/>
          </p:cNvSpPr>
          <p:nvPr/>
        </p:nvSpPr>
        <p:spPr bwMode="auto">
          <a:xfrm>
            <a:off x="7019925" y="3716338"/>
            <a:ext cx="730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6" name="Line 136"/>
          <p:cNvSpPr>
            <a:spLocks noChangeShapeType="1"/>
          </p:cNvSpPr>
          <p:nvPr/>
        </p:nvSpPr>
        <p:spPr bwMode="auto">
          <a:xfrm>
            <a:off x="6300788" y="2492375"/>
            <a:ext cx="2159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7" name="Line 137"/>
          <p:cNvSpPr>
            <a:spLocks noChangeShapeType="1"/>
          </p:cNvSpPr>
          <p:nvPr/>
        </p:nvSpPr>
        <p:spPr bwMode="auto">
          <a:xfrm>
            <a:off x="6732588" y="378936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8" name="Line 138"/>
          <p:cNvSpPr>
            <a:spLocks noChangeShapeType="1"/>
          </p:cNvSpPr>
          <p:nvPr/>
        </p:nvSpPr>
        <p:spPr bwMode="auto">
          <a:xfrm>
            <a:off x="6300788" y="3716338"/>
            <a:ext cx="5032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499" name="Picture 139" descr="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196975"/>
            <a:ext cx="32258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0" y="6462713"/>
            <a:ext cx="9144000" cy="423862"/>
            <a:chOff x="0" y="4071"/>
            <a:chExt cx="5760" cy="267"/>
          </a:xfrm>
        </p:grpSpPr>
        <p:pic>
          <p:nvPicPr>
            <p:cNvPr id="12408" name="Picture 140" descr="heartandleafbar"/>
            <p:cNvPicPr>
              <a:picLocks noChangeAspect="1" noChangeArrowheads="1"/>
            </p:cNvPicPr>
            <p:nvPr/>
          </p:nvPicPr>
          <p:blipFill>
            <a:blip r:embed="rId7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2880" y="4071"/>
              <a:ext cx="288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09" name="Picture 141" descr="heartandleafbar"/>
            <p:cNvPicPr>
              <a:picLocks noChangeAspect="1" noChangeArrowheads="1"/>
            </p:cNvPicPr>
            <p:nvPr/>
          </p:nvPicPr>
          <p:blipFill>
            <a:blip r:embed="rId7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0" y="4071"/>
              <a:ext cx="288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407" name="Picture 143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10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1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1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1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1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1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2000"/>
                                        <p:tgtEl>
                                          <p:spTgt spid="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0" dur="1000"/>
                                        <p:tgtEl>
                                          <p:spTgt spid="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3" dur="1000"/>
                                        <p:tgtEl>
                                          <p:spTgt spid="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1000"/>
                                        <p:tgtEl>
                                          <p:spTgt spid="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10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10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10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10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20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10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10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2000"/>
                                        <p:tgtEl>
                                          <p:spTgt spid="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10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10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3" dur="1000"/>
                                        <p:tgtEl>
                                          <p:spTgt spid="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1000"/>
                                        <p:tgtEl>
                                          <p:spTgt spid="1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1000"/>
                                        <p:tgtEl>
                                          <p:spTgt spid="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1000"/>
                                        <p:tgtEl>
                                          <p:spTgt spid="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1000"/>
                                        <p:tgtEl>
                                          <p:spTgt spid="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10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1" dur="1000"/>
                                        <p:tgtEl>
                                          <p:spTgt spid="1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4" dur="1000"/>
                                        <p:tgtEl>
                                          <p:spTgt spid="1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8" dur="10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1" dur="10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4" dur="1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7" dur="1000"/>
                                        <p:tgtEl>
                                          <p:spTgt spid="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0" dur="1000"/>
                                        <p:tgtEl>
                                          <p:spTgt spid="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3" dur="10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6" dur="10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9" dur="10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2" dur="1000"/>
                                        <p:tgtEl>
                                          <p:spTgt spid="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5" dur="1000"/>
                                        <p:tgtEl>
                                          <p:spTgt spid="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8" dur="1000"/>
                                        <p:tgtEl>
                                          <p:spTgt spid="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1" dur="10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6" dur="500"/>
                                        <p:tgtEl>
                                          <p:spTgt spid="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9" dur="500"/>
                                        <p:tgtEl>
                                          <p:spTgt spid="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2" dur="500"/>
                                        <p:tgtEl>
                                          <p:spTgt spid="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5" dur="500"/>
                                        <p:tgtEl>
                                          <p:spTgt spid="1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8" dur="5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2" dur="500"/>
                                        <p:tgtEl>
                                          <p:spTgt spid="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5" dur="500"/>
                                        <p:tgtEl>
                                          <p:spTgt spid="1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8" dur="500"/>
                                        <p:tgtEl>
                                          <p:spTgt spid="1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1" dur="500"/>
                                        <p:tgtEl>
                                          <p:spTgt spid="1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5" dur="500"/>
                                        <p:tgtEl>
                                          <p:spTgt spid="1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8" dur="500"/>
                                        <p:tgtEl>
                                          <p:spTgt spid="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1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4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7" dur="500"/>
                                        <p:tgtEl>
                                          <p:spTgt spid="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1" dur="5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5" dur="500"/>
                                        <p:tgtEl>
                                          <p:spTgt spid="1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500"/>
                            </p:stCondLst>
                            <p:childTnLst>
                              <p:par>
                                <p:cTn id="3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9" dur="30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500"/>
                            </p:stCondLst>
                            <p:childTnLst>
                              <p:par>
                                <p:cTn id="3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3" dur="3000"/>
                                        <p:tgtEl>
                                          <p:spTgt spid="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9" dur="50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82" grpId="0"/>
      <p:bldP spid="15384" grpId="0"/>
      <p:bldP spid="15385" grpId="0" animBg="1"/>
      <p:bldP spid="15386" grpId="0" animBg="1"/>
      <p:bldP spid="15387" grpId="0" animBg="1"/>
      <p:bldP spid="15388" grpId="0" animBg="1"/>
      <p:bldP spid="15390" grpId="0" animBg="1"/>
      <p:bldP spid="15391" grpId="0" animBg="1"/>
      <p:bldP spid="15394" grpId="0" animBg="1"/>
      <p:bldP spid="15395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  <p:bldP spid="15402" grpId="0" animBg="1"/>
      <p:bldP spid="15403" grpId="0" animBg="1"/>
      <p:bldP spid="15404" grpId="0" animBg="1"/>
      <p:bldP spid="15405" grpId="0" animBg="1"/>
      <p:bldP spid="15406" grpId="0" animBg="1"/>
      <p:bldP spid="15407" grpId="0" animBg="1"/>
      <p:bldP spid="15408" grpId="0" animBg="1"/>
      <p:bldP spid="15409" grpId="0" animBg="1"/>
      <p:bldP spid="15410" grpId="0" animBg="1"/>
      <p:bldP spid="15411" grpId="0" animBg="1"/>
      <p:bldP spid="15412" grpId="0" animBg="1"/>
      <p:bldP spid="15413" grpId="0" animBg="1"/>
      <p:bldP spid="15414" grpId="0" animBg="1"/>
      <p:bldP spid="15415" grpId="0" animBg="1"/>
      <p:bldP spid="15416" grpId="0" animBg="1"/>
      <p:bldP spid="15417" grpId="0" animBg="1"/>
      <p:bldP spid="15418" grpId="0" animBg="1"/>
      <p:bldP spid="15419" grpId="0" animBg="1"/>
      <p:bldP spid="15420" grpId="0" animBg="1"/>
      <p:bldP spid="15421" grpId="0" animBg="1"/>
      <p:bldP spid="15422" grpId="0" animBg="1"/>
      <p:bldP spid="15423" grpId="0" animBg="1"/>
      <p:bldP spid="15424" grpId="0" animBg="1"/>
      <p:bldP spid="15425" grpId="0" animBg="1"/>
      <p:bldP spid="15426" grpId="0" animBg="1"/>
      <p:bldP spid="15427" grpId="0" animBg="1"/>
      <p:bldP spid="15428" grpId="0" animBg="1"/>
      <p:bldP spid="15429" grpId="0" animBg="1"/>
      <p:bldP spid="15430" grpId="0" animBg="1"/>
      <p:bldP spid="15431" grpId="0" animBg="1"/>
      <p:bldP spid="15432" grpId="0" animBg="1"/>
      <p:bldP spid="15433" grpId="0" animBg="1"/>
      <p:bldP spid="15434" grpId="0" animBg="1"/>
      <p:bldP spid="15435" grpId="0" animBg="1"/>
      <p:bldP spid="15436" grpId="0" animBg="1"/>
      <p:bldP spid="15437" grpId="0" animBg="1"/>
      <p:bldP spid="15438" grpId="0" animBg="1"/>
      <p:bldP spid="15439" grpId="0" animBg="1"/>
      <p:bldP spid="15440" grpId="0" animBg="1"/>
      <p:bldP spid="15441" grpId="0" animBg="1"/>
      <p:bldP spid="15442" grpId="0" animBg="1"/>
      <p:bldP spid="15443" grpId="0" animBg="1"/>
      <p:bldP spid="15444" grpId="0" animBg="1"/>
      <p:bldP spid="15445" grpId="0" animBg="1"/>
      <p:bldP spid="15446" grpId="0" animBg="1"/>
      <p:bldP spid="15447" grpId="0" animBg="1"/>
      <p:bldP spid="15448" grpId="0" animBg="1"/>
      <p:bldP spid="15449" grpId="0" animBg="1"/>
      <p:bldP spid="15450" grpId="0" animBg="1"/>
      <p:bldP spid="15451" grpId="0" animBg="1"/>
      <p:bldP spid="15452" grpId="0" animBg="1"/>
      <p:bldP spid="15453" grpId="0" animBg="1"/>
      <p:bldP spid="15454" grpId="0" animBg="1"/>
      <p:bldP spid="15455" grpId="0" animBg="1"/>
      <p:bldP spid="15456" grpId="0" animBg="1"/>
      <p:bldP spid="15459" grpId="0" animBg="1"/>
      <p:bldP spid="15460" grpId="0" animBg="1"/>
      <p:bldP spid="15461" grpId="0" animBg="1"/>
      <p:bldP spid="15462" grpId="0" animBg="1"/>
      <p:bldP spid="15463" grpId="0" animBg="1"/>
      <p:bldP spid="15464" grpId="0" animBg="1"/>
      <p:bldP spid="15465" grpId="0" animBg="1"/>
      <p:bldP spid="15466" grpId="0" animBg="1"/>
      <p:bldP spid="15467" grpId="0" animBg="1"/>
      <p:bldP spid="15468" grpId="0"/>
      <p:bldP spid="15469" grpId="0" animBg="1"/>
      <p:bldP spid="15470" grpId="0" animBg="1"/>
      <p:bldP spid="15471" grpId="0" animBg="1"/>
      <p:bldP spid="15472" grpId="0" animBg="1"/>
      <p:bldP spid="15473" grpId="0" animBg="1"/>
      <p:bldP spid="15474" grpId="0" animBg="1"/>
      <p:bldP spid="15475" grpId="0" animBg="1"/>
      <p:bldP spid="15476" grpId="0" animBg="1"/>
      <p:bldP spid="15477" grpId="0" animBg="1"/>
      <p:bldP spid="15478" grpId="0" animBg="1"/>
      <p:bldP spid="15479" grpId="0" animBg="1"/>
      <p:bldP spid="15480" grpId="0" animBg="1"/>
      <p:bldP spid="15481" grpId="0" animBg="1"/>
      <p:bldP spid="15482" grpId="0" animBg="1"/>
      <p:bldP spid="15483" grpId="0" animBg="1"/>
      <p:bldP spid="15484" grpId="0" animBg="1"/>
      <p:bldP spid="15485" grpId="0"/>
      <p:bldP spid="15490" grpId="0" animBg="1"/>
      <p:bldP spid="15491" grpId="0" animBg="1"/>
      <p:bldP spid="15492" grpId="0" animBg="1"/>
      <p:bldP spid="15493" grpId="0" animBg="1"/>
      <p:bldP spid="15494" grpId="0" animBg="1"/>
      <p:bldP spid="15495" grpId="0" animBg="1"/>
      <p:bldP spid="15496" grpId="0" animBg="1"/>
      <p:bldP spid="15497" grpId="0" animBg="1"/>
      <p:bldP spid="154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Content Placeholder 3" descr="2183332060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62200" y="152400"/>
            <a:ext cx="4495800" cy="6392863"/>
          </a:xfrm>
        </p:spPr>
      </p:pic>
      <p:pic>
        <p:nvPicPr>
          <p:cNvPr id="5" name="Picture 4" descr="40087181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57200"/>
            <a:ext cx="38862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07191984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57200"/>
            <a:ext cx="403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1"/>
          <p:cNvPicPr>
            <a:picLocks noChangeAspect="1" noChangeArrowheads="1"/>
          </p:cNvPicPr>
          <p:nvPr/>
        </p:nvPicPr>
        <p:blipFill>
          <a:blip r:embed="rId5"/>
          <a:srcRect b="14558"/>
          <a:stretch>
            <a:fillRect/>
          </a:stretch>
        </p:blipFill>
        <p:spPr bwMode="auto">
          <a:xfrm>
            <a:off x="2971800" y="1066800"/>
            <a:ext cx="3352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0"/>
            <a:ext cx="5400675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MỘT SỐ BÀI VẼ BÌA SÁCH</a:t>
            </a:r>
          </a:p>
        </p:txBody>
      </p:sp>
      <p:pic>
        <p:nvPicPr>
          <p:cNvPr id="17516" name="Picture 108" descr="6"/>
          <p:cNvPicPr>
            <a:picLocks noChangeAspect="1" noChangeArrowheads="1"/>
          </p:cNvPicPr>
          <p:nvPr/>
        </p:nvPicPr>
        <p:blipFill>
          <a:blip r:embed="rId7">
            <a:lum bright="-12000" contrast="18000"/>
          </a:blip>
          <a:srcRect/>
          <a:stretch>
            <a:fillRect/>
          </a:stretch>
        </p:blipFill>
        <p:spPr bwMode="auto">
          <a:xfrm>
            <a:off x="2667000" y="1066800"/>
            <a:ext cx="35814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7" name="Picture 109" descr="10"/>
          <p:cNvPicPr>
            <a:picLocks noChangeAspect="1" noChangeArrowheads="1"/>
          </p:cNvPicPr>
          <p:nvPr/>
        </p:nvPicPr>
        <p:blipFill>
          <a:blip r:embed="rId8">
            <a:lum bright="-24000" contrast="24000"/>
          </a:blip>
          <a:srcRect/>
          <a:stretch>
            <a:fillRect/>
          </a:stretch>
        </p:blipFill>
        <p:spPr bwMode="auto">
          <a:xfrm>
            <a:off x="2590800" y="990600"/>
            <a:ext cx="36576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8" name="Picture 110" descr="4"/>
          <p:cNvPicPr>
            <a:picLocks noChangeAspect="1" noChangeArrowheads="1"/>
          </p:cNvPicPr>
          <p:nvPr/>
        </p:nvPicPr>
        <p:blipFill>
          <a:blip r:embed="rId9">
            <a:lum bright="-18000" contrast="12000"/>
          </a:blip>
          <a:srcRect/>
          <a:stretch>
            <a:fillRect/>
          </a:stretch>
        </p:blipFill>
        <p:spPr bwMode="auto">
          <a:xfrm>
            <a:off x="2590800" y="990600"/>
            <a:ext cx="37338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9" name="Picture 111" descr="7"/>
          <p:cNvPicPr>
            <a:picLocks noChangeAspect="1" noChangeArrowheads="1"/>
          </p:cNvPicPr>
          <p:nvPr/>
        </p:nvPicPr>
        <p:blipFill>
          <a:blip r:embed="rId10">
            <a:lum bright="-36000" contrast="48000"/>
          </a:blip>
          <a:srcRect/>
          <a:stretch>
            <a:fillRect/>
          </a:stretch>
        </p:blipFill>
        <p:spPr bwMode="auto">
          <a:xfrm>
            <a:off x="2514600" y="838200"/>
            <a:ext cx="39624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20" name="Picture 112" descr="5"/>
          <p:cNvPicPr>
            <a:picLocks noChangeAspect="1" noChangeArrowheads="1"/>
          </p:cNvPicPr>
          <p:nvPr/>
        </p:nvPicPr>
        <p:blipFill>
          <a:blip r:embed="rId11">
            <a:lum bright="-24000" contrast="12000"/>
          </a:blip>
          <a:srcRect/>
          <a:stretch>
            <a:fillRect/>
          </a:stretch>
        </p:blipFill>
        <p:spPr bwMode="auto">
          <a:xfrm>
            <a:off x="2514600" y="685800"/>
            <a:ext cx="39624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23" name="JONHNY GUITAR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7" descr="hnCACIEFZT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26" name="Picture 118" descr="8"/>
          <p:cNvPicPr>
            <a:picLocks noChangeAspect="1" noChangeArrowheads="1"/>
          </p:cNvPicPr>
          <p:nvPr/>
        </p:nvPicPr>
        <p:blipFill>
          <a:blip r:embed="rId15">
            <a:lum bright="-12000" contrast="12000"/>
          </a:blip>
          <a:srcRect/>
          <a:stretch>
            <a:fillRect/>
          </a:stretch>
        </p:blipFill>
        <p:spPr bwMode="auto">
          <a:xfrm>
            <a:off x="2438400" y="685800"/>
            <a:ext cx="41148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2438400" y="685800"/>
            <a:ext cx="4114800" cy="5867400"/>
            <a:chOff x="4286" y="799"/>
            <a:chExt cx="2092" cy="2994"/>
          </a:xfrm>
        </p:grpSpPr>
        <p:pic>
          <p:nvPicPr>
            <p:cNvPr id="14349" name="Picture 119" descr="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86" y="799"/>
              <a:ext cx="2092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Rectangle 120"/>
            <p:cNvSpPr>
              <a:spLocks noChangeArrowheads="1"/>
            </p:cNvSpPr>
            <p:nvPr/>
          </p:nvSpPr>
          <p:spPr bwMode="auto">
            <a:xfrm>
              <a:off x="4286" y="799"/>
              <a:ext cx="2087" cy="29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9527" fill="hold"/>
                                        <p:tgtEl>
                                          <p:spTgt spid="17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23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00113" y="266065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Trình bày một bìa sách có kích cỡ :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14,5 x 20,5 cm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; tên sách tự chọn.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132138" y="1412875"/>
            <a:ext cx="3097212" cy="701675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50000">
                <a:srgbClr val="FFCCFF"/>
              </a:gs>
              <a:gs pos="100000">
                <a:srgbClr val="FF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</a:rPr>
              <a:t>III. BÀI TẬP</a:t>
            </a:r>
          </a:p>
        </p:txBody>
      </p:sp>
      <p:pic>
        <p:nvPicPr>
          <p:cNvPr id="15364" name="Picture 6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11188" y="2133600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99"/>
                </a:solidFill>
                <a:latin typeface="Times New Roman" pitchFamily="18" charset="0"/>
              </a:rPr>
              <a:t>Nhận xét bài vẽ về: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1200" y="4078288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Kiểu chữ</a:t>
            </a:r>
          </a:p>
        </p:txBody>
      </p:sp>
      <p:pic>
        <p:nvPicPr>
          <p:cNvPr id="25604" name="Picture 4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2417763" y="5373688"/>
            <a:ext cx="2111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1697038" y="4370388"/>
            <a:ext cx="2111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833438" y="3429000"/>
            <a:ext cx="2111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630"/>
            <a:chExt cx="5760" cy="690"/>
          </a:xfrm>
        </p:grpSpPr>
        <p:pic>
          <p:nvPicPr>
            <p:cNvPr id="16395" name="Picture 12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3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4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6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5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6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2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7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4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18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19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0" y="3630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20" descr="8184-003-02-102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32" y="3630"/>
              <a:ext cx="52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2" name="Picture 21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044575" y="3141663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Bố cục 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714625" y="5032375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Hình vẽ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66725" y="1663700"/>
            <a:ext cx="8066088" cy="46450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50000">
                <a:schemeClr val="bg1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507" name="Text Box 3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09800" y="76200"/>
            <a:ext cx="4419600" cy="830263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chemeClr val="bg1"/>
              </a:gs>
              <a:gs pos="100000">
                <a:srgbClr val="800080"/>
              </a:gs>
            </a:gsLst>
            <a:lin ang="5400000" scaled="1"/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4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1509" name="Picture 5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1619250" y="3362325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1619250" y="263683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979613" y="2366963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Hoàn thành bài vẽ.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08175" y="3014663"/>
            <a:ext cx="6551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Tìm xem một số loại bìa sách.</a:t>
            </a:r>
          </a:p>
        </p:txBody>
      </p:sp>
      <p:pic>
        <p:nvPicPr>
          <p:cNvPr id="21514" name="Picture 10" descr="Picture1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1619250" y="4513263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08175" y="4221163"/>
            <a:ext cx="6551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Tìm hiểu về mặt nạ hóa trang.</a:t>
            </a:r>
          </a:p>
        </p:txBody>
      </p:sp>
      <p:sp>
        <p:nvSpPr>
          <p:cNvPr id="17419" name="WordArt 12" descr="3"/>
          <p:cNvSpPr>
            <a:spLocks noChangeArrowheads="1" noChangeShapeType="1" noTextEdit="1"/>
          </p:cNvSpPr>
          <p:nvPr/>
        </p:nvSpPr>
        <p:spPr bwMode="auto">
          <a:xfrm>
            <a:off x="2628900" y="85725"/>
            <a:ext cx="36957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DẶN DÒ</a:t>
            </a:r>
            <a:endParaRPr lang="en-US" sz="4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 (2) of !c_lit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opy (2) of !c_lit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4572000" y="6462713"/>
            <a:ext cx="4572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0" y="6462713"/>
            <a:ext cx="4572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4572000" y="49530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0" y="49530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4572000" y="31242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0" y="31242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4572000" y="12954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heartandleafbar"/>
          <p:cNvPicPr>
            <a:picLocks noChangeAspect="1" noChangeArrowheads="1"/>
          </p:cNvPicPr>
          <p:nvPr/>
        </p:nvPicPr>
        <p:blipFill>
          <a:blip r:embed="rId6">
            <a:lum bright="-12000" contrast="18000"/>
          </a:blip>
          <a:srcRect/>
          <a:stretch>
            <a:fillRect/>
          </a:stretch>
        </p:blipFill>
        <p:spPr bwMode="auto">
          <a:xfrm>
            <a:off x="0" y="1295400"/>
            <a:ext cx="457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5181600" cy="1211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hết!</a:t>
            </a:r>
            <a:endParaRPr lang="en-US" sz="3600" kern="10" spc="-360">
              <a:ln w="12700">
                <a:solidFill>
                  <a:srgbClr val="00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000099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3352800" y="4038600"/>
            <a:ext cx="5181600" cy="982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8100000" algn="ctr" rotWithShape="0">
                    <a:srgbClr val="000099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600" kern="10" spc="-36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8100000" algn="ctr" rotWithShape="0">
                  <a:srgbClr val="000099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90" name="tambie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30" fill="hold"/>
                                        <p:tgtEl>
                                          <p:spTgt spid="28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0"/>
                </p:tgtEl>
              </p:cMediaNode>
            </p:audio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841375"/>
            <a:chOff x="0" y="0"/>
            <a:chExt cx="5760" cy="530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1884" y="0"/>
              <a:ext cx="3876" cy="528"/>
            </a:xfrm>
            <a:prstGeom prst="rect">
              <a:avLst/>
            </a:prstGeom>
            <a:gradFill rotWithShape="1">
              <a:gsLst>
                <a:gs pos="0">
                  <a:srgbClr val="0E98A6"/>
                </a:gs>
                <a:gs pos="50000">
                  <a:srgbClr val="75E7F3"/>
                </a:gs>
                <a:gs pos="100000">
                  <a:srgbClr val="0E98A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5568" cy="530"/>
              <a:chOff x="0" y="0"/>
              <a:chExt cx="5568" cy="530"/>
            </a:xfrm>
          </p:grpSpPr>
          <p:sp>
            <p:nvSpPr>
              <p:cNvPr id="3084" name="Text Box 5"/>
              <p:cNvSpPr txBox="1">
                <a:spLocks noChangeArrowheads="1"/>
              </p:cNvSpPr>
              <p:nvPr/>
            </p:nvSpPr>
            <p:spPr bwMode="auto">
              <a:xfrm>
                <a:off x="521" y="0"/>
                <a:ext cx="1360" cy="524"/>
              </a:xfrm>
              <a:prstGeom prst="rect">
                <a:avLst/>
              </a:prstGeom>
              <a:gradFill rotWithShape="1">
                <a:gsLst>
                  <a:gs pos="0">
                    <a:srgbClr val="0E98A6"/>
                  </a:gs>
                  <a:gs pos="50000">
                    <a:srgbClr val="75E7F3"/>
                  </a:gs>
                  <a:gs pos="100000">
                    <a:srgbClr val="0E98A6"/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FF99"/>
                    </a:solidFill>
                    <a:latin typeface="Times New Roman" pitchFamily="18" charset="0"/>
                  </a:rPr>
                  <a:t>Bài 10</a:t>
                </a:r>
                <a:r>
                  <a:rPr lang="en-US" sz="2400" b="1">
                    <a:solidFill>
                      <a:srgbClr val="008000"/>
                    </a:solidFill>
                    <a:latin typeface="Times New Roman" pitchFamily="18" charset="0"/>
                  </a:rPr>
                  <a:t>:</a:t>
                </a:r>
                <a:r>
                  <a:rPr lang="en-US" sz="2400" b="1">
                    <a:latin typeface="Times New Roman" pitchFamily="18" charset="0"/>
                  </a:rPr>
                  <a:t>          </a:t>
                </a:r>
                <a:r>
                  <a:rPr lang="en-US" sz="2400" b="1">
                    <a:solidFill>
                      <a:srgbClr val="FF3300"/>
                    </a:solidFill>
                    <a:latin typeface="Times New Roman" pitchFamily="18" charset="0"/>
                  </a:rPr>
                  <a:t>Vẽ Trang Trí</a:t>
                </a:r>
              </a:p>
            </p:txBody>
          </p:sp>
          <p:sp>
            <p:nvSpPr>
              <p:cNvPr id="3085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12" y="0"/>
                <a:ext cx="3456" cy="4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b="1" kern="10" spc="-360">
                    <a:ln w="1270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07763" dir="8100000" algn="ctr" rotWithShape="0">
                        <a:srgbClr val="000099">
                          <a:alpha val="5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TRÌNH BÀY BÌA SÁCH</a:t>
                </a:r>
                <a:endParaRPr lang="en-US" sz="3600" b="1" kern="10" spc="-36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107763" dir="8100000" algn="ctr" rotWithShape="0">
                      <a:srgbClr val="000099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pic>
            <p:nvPicPr>
              <p:cNvPr id="3086" name="Picture 7" descr="2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67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0" y="1676400"/>
            <a:ext cx="4191000" cy="2819400"/>
          </a:xfrm>
          <a:prstGeom prst="cloudCallout">
            <a:avLst>
              <a:gd name="adj1" fmla="val 110417"/>
              <a:gd name="adj2" fmla="val 10472"/>
            </a:avLst>
          </a:prstGeom>
          <a:solidFill>
            <a:srgbClr val="FFFF99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700" b="1">
                <a:solidFill>
                  <a:srgbClr val="0000FF"/>
                </a:solidFill>
              </a:rPr>
              <a:t>Em có nhận xét gì về bìa sách và tác dụng của nó đối với quyển sách?</a:t>
            </a:r>
          </a:p>
        </p:txBody>
      </p:sp>
      <p:sp>
        <p:nvSpPr>
          <p:cNvPr id="3076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 l="28000" t="4666" r="28000" b="12666"/>
          <a:stretch>
            <a:fillRect/>
          </a:stretch>
        </p:blipFill>
        <p:spPr bwMode="auto">
          <a:xfrm>
            <a:off x="4495800" y="1676400"/>
            <a:ext cx="1878013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7">
            <a:lum bright="-12000" contrast="12000"/>
          </a:blip>
          <a:srcRect l="27000" t="4666" r="28000" b="12666"/>
          <a:stretch>
            <a:fillRect/>
          </a:stretch>
        </p:blipFill>
        <p:spPr bwMode="auto">
          <a:xfrm>
            <a:off x="6553200" y="1676400"/>
            <a:ext cx="1828800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lum bright="-12000" contrast="12000"/>
          </a:blip>
          <a:srcRect l="28999" t="6001" r="28000" b="11333"/>
          <a:stretch>
            <a:fillRect/>
          </a:stretch>
        </p:blipFill>
        <p:spPr bwMode="auto">
          <a:xfrm>
            <a:off x="6629400" y="4267200"/>
            <a:ext cx="1692275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71" name="Picture 27"/>
          <p:cNvPicPr>
            <a:picLocks noChangeAspect="1" noChangeArrowheads="1"/>
          </p:cNvPicPr>
          <p:nvPr/>
        </p:nvPicPr>
        <p:blipFill>
          <a:blip r:embed="rId9">
            <a:lum contrast="12000"/>
          </a:blip>
          <a:srcRect l="28999" t="4666" r="29001" b="12666"/>
          <a:stretch>
            <a:fillRect/>
          </a:stretch>
        </p:blipFill>
        <p:spPr bwMode="auto">
          <a:xfrm>
            <a:off x="4495800" y="4267200"/>
            <a:ext cx="175895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4419600"/>
            <a:ext cx="434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Bìa sách là “gương mặt” của quyển sách thu hút sự chú ý của người xem và thể hiện nội dung tác phẩm thông qua cách trình bày (hình ảnh, chữ, màu sắc).</a:t>
            </a:r>
            <a:endParaRPr lang="en-US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05000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4099" name="Picture 18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am-nhac-va-mi-thuat-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609600"/>
            <a:ext cx="2041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685800"/>
            <a:ext cx="203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1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963" y="3657600"/>
            <a:ext cx="20272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4" descr="images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09600"/>
            <a:ext cx="19700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0">
            <a:lum bright="-18000" contrast="18000"/>
          </a:blip>
          <a:srcRect l="28000" t="4666" r="28000" b="11333"/>
          <a:stretch>
            <a:fillRect/>
          </a:stretch>
        </p:blipFill>
        <p:spPr bwMode="auto">
          <a:xfrm>
            <a:off x="6507163" y="3657600"/>
            <a:ext cx="20574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9" name="Picture 29" descr="633925158346093750___SINH_HOC_8_473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87763" y="3657600"/>
            <a:ext cx="2060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286000" y="3200400"/>
            <a:ext cx="4465638" cy="641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</a:rPr>
              <a:t>SÁCH GIÁO KHOA</a:t>
            </a:r>
            <a:endParaRPr lang="vi-VN" sz="3600" b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to hu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716338"/>
            <a:ext cx="18907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4" descr="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836613"/>
            <a:ext cx="19732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5125" name="Picture 7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836613"/>
            <a:ext cx="19653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3438" y="790575"/>
            <a:ext cx="19081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3716338"/>
            <a:ext cx="194468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4875" y="3716338"/>
            <a:ext cx="19002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43213" y="3284538"/>
            <a:ext cx="3816350" cy="641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</a:rPr>
              <a:t>SÁCH VĂN HỌC</a:t>
            </a:r>
            <a:endParaRPr lang="vi-VN" sz="3600" b="1">
              <a:latin typeface="Times New Roman" pitchFamily="18" charset="0"/>
            </a:endParaRPr>
          </a:p>
        </p:txBody>
      </p:sp>
      <p:pic>
        <p:nvPicPr>
          <p:cNvPr id="5130" name="Picture 16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6147" name="Picture 3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908050"/>
            <a:ext cx="1827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3933825"/>
            <a:ext cx="18716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908050"/>
            <a:ext cx="19764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7113" y="908050"/>
            <a:ext cx="19208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3933825"/>
            <a:ext cx="1987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9175" y="3933825"/>
            <a:ext cx="1900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700338" y="3435350"/>
            <a:ext cx="3887787" cy="641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</a:rPr>
              <a:t>SÁCH THẾU NHI</a:t>
            </a:r>
            <a:endParaRPr lang="vi-VN" sz="3600" b="1">
              <a:latin typeface="Times New Roman" pitchFamily="18" charset="0"/>
            </a:endParaRPr>
          </a:p>
        </p:txBody>
      </p:sp>
      <p:pic>
        <p:nvPicPr>
          <p:cNvPr id="6154" name="Picture 19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3887788" cy="6413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latin typeface=".VnHelvetInsH" pitchFamily="34" charset="0"/>
              </a:rPr>
              <a:t>SÁCH CHÍNH TRỊ</a:t>
            </a:r>
            <a:endParaRPr lang="vi-VN" sz="3600" dirty="0">
              <a:latin typeface=".VnHelvetInsH" pitchFamily="34" charset="0"/>
            </a:endParaRPr>
          </a:p>
        </p:txBody>
      </p:sp>
      <p:pic>
        <p:nvPicPr>
          <p:cNvPr id="7172" name="Picture 10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>
            <a:lum bright="-12000" contrast="12000"/>
          </a:blip>
          <a:srcRect l="28999" t="6000" r="28999" b="12666"/>
          <a:stretch>
            <a:fillRect/>
          </a:stretch>
        </p:blipFill>
        <p:spPr bwMode="auto">
          <a:xfrm>
            <a:off x="6248400" y="762000"/>
            <a:ext cx="26797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>
            <a:lum bright="-12000" contrast="18000"/>
          </a:blip>
          <a:srcRect l="28999" t="4666" r="28703" b="12666"/>
          <a:stretch>
            <a:fillRect/>
          </a:stretch>
        </p:blipFill>
        <p:spPr bwMode="auto">
          <a:xfrm>
            <a:off x="3352800" y="2819400"/>
            <a:ext cx="2782888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962400" y="25146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4343400" y="1752600"/>
            <a:ext cx="1752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81" grpId="0" animBg="1"/>
      <p:bldP spid="327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pic>
        <p:nvPicPr>
          <p:cNvPr id="13322" name="Picture 10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557338"/>
            <a:ext cx="37306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9750" y="2349500"/>
            <a:ext cx="3384550" cy="1800225"/>
          </a:xfrm>
          <a:prstGeom prst="ellips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116013" y="1844675"/>
            <a:ext cx="2087562" cy="36036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392113" y="3932238"/>
            <a:ext cx="3643312" cy="2176462"/>
          </a:xfrm>
          <a:custGeom>
            <a:avLst/>
            <a:gdLst>
              <a:gd name="T0" fmla="*/ 0 w 2295"/>
              <a:gd name="T1" fmla="*/ 2147483647 h 1371"/>
              <a:gd name="T2" fmla="*/ 2147483647 w 2295"/>
              <a:gd name="T3" fmla="*/ 2147483647 h 1371"/>
              <a:gd name="T4" fmla="*/ 2147483647 w 2295"/>
              <a:gd name="T5" fmla="*/ 2147483647 h 1371"/>
              <a:gd name="T6" fmla="*/ 2147483647 w 2295"/>
              <a:gd name="T7" fmla="*/ 2147483647 h 1371"/>
              <a:gd name="T8" fmla="*/ 2147483647 w 2295"/>
              <a:gd name="T9" fmla="*/ 0 h 1371"/>
              <a:gd name="T10" fmla="*/ 2147483647 w 2295"/>
              <a:gd name="T11" fmla="*/ 2147483647 h 1371"/>
              <a:gd name="T12" fmla="*/ 2147483647 w 2295"/>
              <a:gd name="T13" fmla="*/ 2147483647 h 1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95"/>
              <a:gd name="T22" fmla="*/ 0 h 1371"/>
              <a:gd name="T23" fmla="*/ 2295 w 2295"/>
              <a:gd name="T24" fmla="*/ 1371 h 13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95" h="1371">
                <a:moveTo>
                  <a:pt x="0" y="1371"/>
                </a:moveTo>
                <a:lnTo>
                  <a:pt x="475" y="1289"/>
                </a:lnTo>
                <a:lnTo>
                  <a:pt x="2295" y="566"/>
                </a:lnTo>
                <a:lnTo>
                  <a:pt x="2267" y="374"/>
                </a:lnTo>
                <a:lnTo>
                  <a:pt x="896" y="0"/>
                </a:lnTo>
                <a:lnTo>
                  <a:pt x="36" y="182"/>
                </a:lnTo>
                <a:lnTo>
                  <a:pt x="2" y="1361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547813" y="5805488"/>
            <a:ext cx="1295400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187450" y="765175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  <a:latin typeface="Times New Roman" pitchFamily="18" charset="0"/>
              </a:rPr>
              <a:t>Trên bìa sách thường có những gì?</a:t>
            </a: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4787900" y="17002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003800" y="257175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Tên cuốn sách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219700" y="177323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Tên tác giả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16463" y="4724400"/>
            <a:ext cx="4211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Tên nhà xuất bản và biểu trưng</a:t>
            </a: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3779838" y="2997200"/>
            <a:ext cx="129698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3132138" y="1989138"/>
            <a:ext cx="2016125" cy="144462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003800" y="364490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Hình minh họa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2843213" y="5157788"/>
            <a:ext cx="2089150" cy="719137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3492500" y="4149725"/>
            <a:ext cx="1511300" cy="431800"/>
          </a:xfrm>
          <a:prstGeom prst="line">
            <a:avLst/>
          </a:prstGeom>
          <a:noFill/>
          <a:ln w="57150" cmpd="thinThick">
            <a:solidFill>
              <a:srgbClr val="33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10" name="Picture 30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3" grpId="1" animBg="1"/>
      <p:bldP spid="13324" grpId="0" animBg="1"/>
      <p:bldP spid="13324" grpId="1" animBg="1"/>
      <p:bldP spid="13325" grpId="0" animBg="1"/>
      <p:bldP spid="13325" grpId="1" animBg="1"/>
      <p:bldP spid="13326" grpId="0" animBg="1"/>
      <p:bldP spid="13326" grpId="1" animBg="1"/>
      <p:bldP spid="13329" grpId="0"/>
      <p:bldP spid="13332" grpId="0"/>
      <p:bldP spid="13333" grpId="0"/>
      <p:bldP spid="13335" grpId="0"/>
      <p:bldP spid="13336" grpId="0" animBg="1"/>
      <p:bldP spid="13338" grpId="0" animBg="1"/>
      <p:bldP spid="13339" grpId="0"/>
      <p:bldP spid="13340" grpId="0" animBg="1"/>
      <p:bldP spid="13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0"/>
            <a:ext cx="4876800" cy="5794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E1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I. QUAN SÁT NHẬN XÉT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550" y="1989138"/>
            <a:ext cx="7173913" cy="2887662"/>
            <a:chOff x="612" y="1253"/>
            <a:chExt cx="4519" cy="1819"/>
          </a:xfrm>
        </p:grpSpPr>
        <p:pic>
          <p:nvPicPr>
            <p:cNvPr id="9228" name="Picture 8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1253"/>
              <a:ext cx="1292" cy="1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9" descr="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26" y="1253"/>
              <a:ext cx="1264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0" descr="1001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64" y="1253"/>
              <a:ext cx="1267" cy="1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9750" y="90805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  <a:latin typeface="Times New Roman" pitchFamily="18" charset="0"/>
              </a:rPr>
              <a:t>Bìa sách có những cách trình bày nào?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339975" y="5157788"/>
            <a:ext cx="489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Bìa sách chỉ có chữ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62025" y="1989138"/>
            <a:ext cx="7138988" cy="3024187"/>
            <a:chOff x="612" y="1253"/>
            <a:chExt cx="4497" cy="1905"/>
          </a:xfrm>
        </p:grpSpPr>
        <p:pic>
          <p:nvPicPr>
            <p:cNvPr id="9225" name="Picture 15" descr="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2" y="1253"/>
              <a:ext cx="1310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6" descr="TiengHanDanhChoTreEmTap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253"/>
              <a:ext cx="1267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7" descr="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33" y="1253"/>
              <a:ext cx="1276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404938" y="52133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Bìa sách vừa có chữ, vừa có hình trang trí, minh họa.</a:t>
            </a:r>
          </a:p>
        </p:txBody>
      </p:sp>
      <p:pic>
        <p:nvPicPr>
          <p:cNvPr id="9224" name="Picture 21" descr="hnCACIEFZ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50" grpId="0"/>
      <p:bldP spid="14350" grpId="1"/>
      <p:bldP spid="143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203575" y="1370013"/>
            <a:ext cx="2447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Màu sắc trang nhã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03575" y="4610100"/>
            <a:ext cx="2447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Màu sắc rực rỡ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107950" y="134938"/>
            <a:ext cx="900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  <a:latin typeface="Times New Roman" pitchFamily="18" charset="0"/>
              </a:rPr>
              <a:t>Màu sắc của những bìa sách như thế nào?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66813" y="1006475"/>
            <a:ext cx="2252662" cy="2782888"/>
            <a:chOff x="735" y="543"/>
            <a:chExt cx="1419" cy="1753"/>
          </a:xfrm>
        </p:grpSpPr>
        <p:pic>
          <p:nvPicPr>
            <p:cNvPr id="10256" name="Picture 4" descr="to hu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" y="543"/>
              <a:ext cx="1191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 Box 13"/>
            <p:cNvSpPr txBox="1">
              <a:spLocks noChangeArrowheads="1"/>
            </p:cNvSpPr>
            <p:nvPr/>
          </p:nvSpPr>
          <p:spPr bwMode="auto">
            <a:xfrm>
              <a:off x="1927" y="1931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1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92725" y="909638"/>
            <a:ext cx="2247900" cy="2806700"/>
            <a:chOff x="3334" y="482"/>
            <a:chExt cx="1416" cy="1768"/>
          </a:xfrm>
        </p:grpSpPr>
        <p:pic>
          <p:nvPicPr>
            <p:cNvPr id="10254" name="Picture 5" descr="chonxua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6" y="482"/>
              <a:ext cx="1084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4"/>
            <p:cNvSpPr txBox="1">
              <a:spLocks noChangeArrowheads="1"/>
            </p:cNvSpPr>
            <p:nvPr/>
          </p:nvSpPr>
          <p:spPr bwMode="auto">
            <a:xfrm>
              <a:off x="3334" y="1885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16013" y="3887788"/>
            <a:ext cx="2303462" cy="2851150"/>
            <a:chOff x="703" y="2405"/>
            <a:chExt cx="1451" cy="1796"/>
          </a:xfrm>
        </p:grpSpPr>
        <p:pic>
          <p:nvPicPr>
            <p:cNvPr id="10252" name="Picture 7" descr="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3" y="2405"/>
              <a:ext cx="1248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5"/>
            <p:cNvSpPr txBox="1">
              <a:spLocks noChangeArrowheads="1"/>
            </p:cNvSpPr>
            <p:nvPr/>
          </p:nvSpPr>
          <p:spPr bwMode="auto">
            <a:xfrm>
              <a:off x="1927" y="3836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3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292725" y="3959225"/>
            <a:ext cx="2374900" cy="2782888"/>
            <a:chOff x="3334" y="2450"/>
            <a:chExt cx="1496" cy="1753"/>
          </a:xfrm>
        </p:grpSpPr>
        <p:pic>
          <p:nvPicPr>
            <p:cNvPr id="10250" name="Picture 8" descr="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60" y="2450"/>
              <a:ext cx="1170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16"/>
            <p:cNvSpPr txBox="1">
              <a:spLocks noChangeArrowheads="1"/>
            </p:cNvSpPr>
            <p:nvPr/>
          </p:nvSpPr>
          <p:spPr bwMode="auto">
            <a:xfrm>
              <a:off x="3334" y="383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4</a:t>
              </a:r>
            </a:p>
          </p:txBody>
        </p:sp>
      </p:grpSp>
      <p:pic>
        <p:nvPicPr>
          <p:cNvPr id="10249" name="Picture 21" descr="Picture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53475" y="6448425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1c1aa86be964f9d955fb1e323073314fa965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14BE5F2-B66C-42BE-998D-F54550A69AED}"/>
  <p:tag name="GENSWF_ADVANCE_TIME" val="1.001"/>
  <p:tag name="TIMING" val="|0.001|0.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1B0C431-9CB9-4B74-9D2A-06B005F31E76}"/>
  <p:tag name="GENSWF_ADVANCE_TIME" val="2.001"/>
  <p:tag name="TIMING" val="|0.001|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44B34E8-0D7F-48DD-9E9D-89509052B39F}"/>
  <p:tag name="GENSWF_ADVANCE_TIME" val="32.501"/>
  <p:tag name="TIMING" val="|0.001|0.5|8.5|9.5|8.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80F55E4-0D43-451B-A299-849876969824}"/>
  <p:tag name="GENSWF_ADVANCE_TIME" val="3.001"/>
  <p:tag name="TIMING" val="|0.001|0.5|0.5|0.5|0.5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DE5B315-C6FE-4244-BEAC-23D730D93380}"/>
  <p:tag name="GENSWF_ADVANCE_TIME" val="40.001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AEA4BE8-2971-4970-8F1A-CF91ACC5C40B}"/>
  <p:tag name="GENSWF_ADVANCE_TIME" val="5.05"/>
  <p:tag name="TIMING" val="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277523D-EA70-48FC-8086-93EC03FE975D}"/>
  <p:tag name="GENSWF_ADVANCE_TIME" val="4.001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FB7A2B1-DE16-4C2B-9152-03A9E10637C8}"/>
  <p:tag name="GENSWF_ADVANCE_TIME" val="3"/>
  <p:tag name="TIMING" val="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D578378-8706-4D1D-ABB6-3C92D36B3EC4}"/>
  <p:tag name="GENSWF_ADVANCE_TIME" val="18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FA4B3EC-5F34-4BA8-94DA-61B325C6A1B1}"/>
  <p:tag name="GENSWF_ADVANCE_TIME" val="0.001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12BD04F-07E6-4E35-B8AF-9342130418D7}"/>
  <p:tag name="GENSWF_ADVANCE_TIME" val="6.385"/>
  <p:tag name="TIMING" val="|6.382|0.001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07A2B11-4655-4735-95EC-32D81E28E02C}"/>
  <p:tag name="GENSWF_ADVANCE_TIME" val="2.501"/>
  <p:tag name="TIMING" val="|0.001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AFC6901-D0A9-4271-9DBE-6ECA757C8546}"/>
  <p:tag name="GENSWF_ADVANCE_TIME" val="0.501"/>
  <p:tag name="TIMING" val="|0.00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E079FB-9D46-41C7-B06E-00E639586484}"/>
  <p:tag name="GENSWF_ADVANCE_TIME" val="0.501"/>
  <p:tag name="TIMING" val="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9F75998-42BE-49B9-AFD7-19DFB15C12FE}"/>
  <p:tag name="GENSWF_ADVANCE_TIME" val="1.001"/>
  <p:tag name="TIMING" val="|0.001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584F142-3869-47B9-B569-3FA4A5B3ABCD}"/>
  <p:tag name="GENSWF_ADVANCE_TIME" val="18.001"/>
  <p:tag name="TIMING" val="|0.001|0.5|3|5.5|3|3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E4422E4-36CB-4F6C-B20C-1D760A9A2D99}"/>
  <p:tag name="GENSWF_ADVANCE_TIME" val="2.501"/>
  <p:tag name="TIMING" val="|0.001|0.5|0.5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374</Words>
  <Application>Microsoft Office PowerPoint</Application>
  <PresentationFormat>On-screen Show (4:3)</PresentationFormat>
  <Paragraphs>72</Paragraphs>
  <Slides>17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LINK</dc:creator>
  <cp:lastModifiedBy>LINK</cp:lastModifiedBy>
  <cp:revision>2</cp:revision>
  <dcterms:created xsi:type="dcterms:W3CDTF">2016-09-27T14:48:28Z</dcterms:created>
  <dcterms:modified xsi:type="dcterms:W3CDTF">2016-09-27T14:49:47Z</dcterms:modified>
</cp:coreProperties>
</file>